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 id="2147483709" r:id="rId2"/>
  </p:sldMasterIdLst>
  <p:notesMasterIdLst>
    <p:notesMasterId r:id="rId29"/>
  </p:notesMasterIdLst>
  <p:sldIdLst>
    <p:sldId id="256" r:id="rId3"/>
    <p:sldId id="257" r:id="rId4"/>
    <p:sldId id="371" r:id="rId5"/>
    <p:sldId id="372" r:id="rId6"/>
    <p:sldId id="376" r:id="rId7"/>
    <p:sldId id="373" r:id="rId8"/>
    <p:sldId id="374" r:id="rId9"/>
    <p:sldId id="375" r:id="rId10"/>
    <p:sldId id="377" r:id="rId11"/>
    <p:sldId id="259" r:id="rId12"/>
    <p:sldId id="264" r:id="rId13"/>
    <p:sldId id="378" r:id="rId14"/>
    <p:sldId id="379" r:id="rId15"/>
    <p:sldId id="321" r:id="rId16"/>
    <p:sldId id="328" r:id="rId17"/>
    <p:sldId id="380" r:id="rId18"/>
    <p:sldId id="381" r:id="rId19"/>
    <p:sldId id="382" r:id="rId20"/>
    <p:sldId id="383" r:id="rId21"/>
    <p:sldId id="384" r:id="rId22"/>
    <p:sldId id="330" r:id="rId23"/>
    <p:sldId id="286" r:id="rId24"/>
    <p:sldId id="329" r:id="rId25"/>
    <p:sldId id="339" r:id="rId26"/>
    <p:sldId id="342" r:id="rId27"/>
    <p:sldId id="385"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65"/>
    <a:srgbClr val="2C2C2C"/>
    <a:srgbClr val="E3086D"/>
    <a:srgbClr val="000000"/>
    <a:srgbClr val="FFF065"/>
    <a:srgbClr val="E9E9E9"/>
    <a:srgbClr val="0000FF"/>
    <a:srgbClr val="ECECEC"/>
    <a:srgbClr val="54A898"/>
    <a:srgbClr val="2B7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AD2"/>
          </a:solidFill>
        </a:fill>
      </a:tcStyle>
    </a:wholeTbl>
    <a:band2H>
      <a:tcTxStyle/>
      <a:tcStyle>
        <a:tcBdr/>
        <a:fill>
          <a:solidFill>
            <a:srgbClr val="FFFC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CAD3"/>
          </a:solidFill>
        </a:fill>
      </a:tcStyle>
    </a:wholeTbl>
    <a:band2H>
      <a:tcTxStyle/>
      <a:tcStyle>
        <a:tcBdr/>
        <a:fill>
          <a:solidFill>
            <a:srgbClr val="FAE6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6F3"/>
          </a:solidFill>
        </a:fill>
      </a:tcStyle>
    </a:wholeTbl>
    <a:band2H>
      <a:tcTxStyle/>
      <a:tcStyle>
        <a:tcBdr/>
        <a:fill>
          <a:solidFill>
            <a:srgbClr val="EEF3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3324" autoAdjust="0"/>
  </p:normalViewPr>
  <p:slideViewPr>
    <p:cSldViewPr snapToGrid="0">
      <p:cViewPr varScale="1">
        <p:scale>
          <a:sx n="99" d="100"/>
          <a:sy n="99" d="100"/>
        </p:scale>
        <p:origin x="144" y="72"/>
      </p:cViewPr>
      <p:guideLst/>
    </p:cSldViewPr>
  </p:slideViewPr>
  <p:outlineViewPr>
    <p:cViewPr>
      <p:scale>
        <a:sx n="33" d="100"/>
        <a:sy n="33" d="100"/>
      </p:scale>
      <p:origin x="0" y="-156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1143000" y="685800"/>
            <a:ext cx="4572000" cy="3429000"/>
          </a:xfrm>
          <a:prstGeom prst="rect">
            <a:avLst/>
          </a:prstGeom>
        </p:spPr>
        <p:txBody>
          <a:bodyPr/>
          <a:lstStyle/>
          <a:p>
            <a:endParaRPr/>
          </a:p>
        </p:txBody>
      </p:sp>
      <p:sp>
        <p:nvSpPr>
          <p:cNvPr id="285" name="Shape 28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90080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4"/>
        <p:cNvGrpSpPr/>
        <p:nvPr/>
      </p:nvGrpSpPr>
      <p:grpSpPr>
        <a:xfrm>
          <a:off x="0" y="0"/>
          <a:ext cx="0" cy="0"/>
          <a:chOff x="0" y="0"/>
          <a:chExt cx="0" cy="0"/>
        </a:xfrm>
      </p:grpSpPr>
      <p:sp>
        <p:nvSpPr>
          <p:cNvPr id="15" name="Google Shape;15;p11"/>
          <p:cNvSpPr txBox="1">
            <a:spLocks noGrp="1"/>
          </p:cNvSpPr>
          <p:nvPr>
            <p:ph type="ctrTitle"/>
          </p:nvPr>
        </p:nvSpPr>
        <p:spPr>
          <a:xfrm>
            <a:off x="2442954" y="1828847"/>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16" name="Google Shape;16;p11"/>
          <p:cNvSpPr txBox="1">
            <a:spLocks noGrp="1"/>
          </p:cNvSpPr>
          <p:nvPr>
            <p:ph type="subTitle" idx="1"/>
          </p:nvPr>
        </p:nvSpPr>
        <p:spPr>
          <a:xfrm>
            <a:off x="2425809" y="2971263"/>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nl-NL"/>
              <a:t>Klikken om de ondertitelstijl van het model te bewerken</a:t>
            </a:r>
            <a:endParaRPr/>
          </a:p>
        </p:txBody>
      </p:sp>
      <p:sp>
        <p:nvSpPr>
          <p:cNvPr id="17" name="Google Shape;17;p11"/>
          <p:cNvSpPr/>
          <p:nvPr/>
        </p:nvSpPr>
        <p:spPr>
          <a:xfrm>
            <a:off x="-3568807" y="0"/>
            <a:ext cx="6840855" cy="5143500"/>
          </a:xfrm>
          <a:prstGeom prst="parallelogram">
            <a:avLst>
              <a:gd name="adj" fmla="val 5727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28339000"/>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0_Titeldia">
  <p:cSld name="20_Titeldia">
    <p:bg>
      <p:bgPr>
        <a:solidFill>
          <a:schemeClr val="dk1"/>
        </a:solidFill>
        <a:effectLst/>
      </p:bgPr>
    </p:bg>
    <p:spTree>
      <p:nvGrpSpPr>
        <p:cNvPr id="1" name="Shape 178"/>
        <p:cNvGrpSpPr/>
        <p:nvPr/>
      </p:nvGrpSpPr>
      <p:grpSpPr>
        <a:xfrm>
          <a:off x="0" y="0"/>
          <a:ext cx="0" cy="0"/>
          <a:chOff x="0" y="0"/>
          <a:chExt cx="0" cy="0"/>
        </a:xfrm>
      </p:grpSpPr>
      <p:sp>
        <p:nvSpPr>
          <p:cNvPr id="179" name="Google Shape;179;p31"/>
          <p:cNvSpPr/>
          <p:nvPr/>
        </p:nvSpPr>
        <p:spPr>
          <a:xfrm>
            <a:off x="-4067299" y="0"/>
            <a:ext cx="9912287" cy="5143500"/>
          </a:xfrm>
          <a:prstGeom prst="parallelogram">
            <a:avLst>
              <a:gd name="adj" fmla="val 5727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0" name="Google Shape;180;p31"/>
          <p:cNvSpPr/>
          <p:nvPr/>
        </p:nvSpPr>
        <p:spPr>
          <a:xfrm>
            <a:off x="2345470" y="692878"/>
            <a:ext cx="2579142" cy="3819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181" name="Google Shape;181;p31"/>
          <p:cNvGrpSpPr/>
          <p:nvPr/>
        </p:nvGrpSpPr>
        <p:grpSpPr>
          <a:xfrm>
            <a:off x="2345467" y="3191992"/>
            <a:ext cx="4347217" cy="604158"/>
            <a:chOff x="1446832" y="2823743"/>
            <a:chExt cx="4347217" cy="604158"/>
          </a:xfrm>
        </p:grpSpPr>
        <p:sp>
          <p:nvSpPr>
            <p:cNvPr id="182" name="Google Shape;182;p31"/>
            <p:cNvSpPr/>
            <p:nvPr/>
          </p:nvSpPr>
          <p:spPr>
            <a:xfrm>
              <a:off x="1446832" y="2823743"/>
              <a:ext cx="604158" cy="60415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3" name="Google Shape;183;p31"/>
            <p:cNvSpPr/>
            <p:nvPr/>
          </p:nvSpPr>
          <p:spPr>
            <a:xfrm>
              <a:off x="2046443" y="2823743"/>
              <a:ext cx="3747606" cy="60415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4" name="Google Shape;184;p31"/>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3</a:t>
              </a:r>
              <a:endParaRPr/>
            </a:p>
          </p:txBody>
        </p:sp>
      </p:grpSp>
      <p:grpSp>
        <p:nvGrpSpPr>
          <p:cNvPr id="185" name="Google Shape;185;p31"/>
          <p:cNvGrpSpPr/>
          <p:nvPr/>
        </p:nvGrpSpPr>
        <p:grpSpPr>
          <a:xfrm>
            <a:off x="2345467" y="2574482"/>
            <a:ext cx="4347217" cy="604158"/>
            <a:chOff x="1446832" y="2823743"/>
            <a:chExt cx="4347217" cy="604158"/>
          </a:xfrm>
        </p:grpSpPr>
        <p:sp>
          <p:nvSpPr>
            <p:cNvPr id="186" name="Google Shape;186;p31"/>
            <p:cNvSpPr/>
            <p:nvPr/>
          </p:nvSpPr>
          <p:spPr>
            <a:xfrm>
              <a:off x="1446832" y="2823743"/>
              <a:ext cx="604158" cy="60415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7" name="Google Shape;187;p31"/>
            <p:cNvSpPr/>
            <p:nvPr/>
          </p:nvSpPr>
          <p:spPr>
            <a:xfrm>
              <a:off x="2046443" y="2823743"/>
              <a:ext cx="3747606" cy="60415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8" name="Google Shape;188;p31"/>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2</a:t>
              </a:r>
              <a:endParaRPr/>
            </a:p>
          </p:txBody>
        </p:sp>
      </p:grpSp>
      <p:grpSp>
        <p:nvGrpSpPr>
          <p:cNvPr id="189" name="Google Shape;189;p31"/>
          <p:cNvGrpSpPr/>
          <p:nvPr/>
        </p:nvGrpSpPr>
        <p:grpSpPr>
          <a:xfrm>
            <a:off x="2345467" y="1956975"/>
            <a:ext cx="4347217" cy="604158"/>
            <a:chOff x="1446832" y="2823743"/>
            <a:chExt cx="4347217" cy="604158"/>
          </a:xfrm>
        </p:grpSpPr>
        <p:sp>
          <p:nvSpPr>
            <p:cNvPr id="190" name="Google Shape;190;p31"/>
            <p:cNvSpPr/>
            <p:nvPr/>
          </p:nvSpPr>
          <p:spPr>
            <a:xfrm>
              <a:off x="1446832" y="2823743"/>
              <a:ext cx="604158" cy="60415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1" name="Google Shape;191;p31"/>
            <p:cNvSpPr/>
            <p:nvPr/>
          </p:nvSpPr>
          <p:spPr>
            <a:xfrm>
              <a:off x="2046443" y="2823743"/>
              <a:ext cx="3747606" cy="60415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2" name="Google Shape;192;p31"/>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1</a:t>
              </a:r>
              <a:endParaRPr/>
            </a:p>
          </p:txBody>
        </p:sp>
      </p:grpSp>
      <p:sp>
        <p:nvSpPr>
          <p:cNvPr id="193" name="Google Shape;193;p31"/>
          <p:cNvSpPr/>
          <p:nvPr/>
        </p:nvSpPr>
        <p:spPr>
          <a:xfrm>
            <a:off x="2345467" y="1042575"/>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4" name="Google Shape;194;p31"/>
          <p:cNvSpPr txBox="1">
            <a:spLocks noGrp="1"/>
          </p:cNvSpPr>
          <p:nvPr>
            <p:ph type="body" idx="1"/>
          </p:nvPr>
        </p:nvSpPr>
        <p:spPr>
          <a:xfrm>
            <a:off x="2522538" y="1165318"/>
            <a:ext cx="5689600" cy="6572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2100"/>
              <a:buFont typeface="Montserrat Black"/>
              <a:buNone/>
              <a:defRPr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grpSp>
        <p:nvGrpSpPr>
          <p:cNvPr id="195" name="Google Shape;195;p31"/>
          <p:cNvGrpSpPr/>
          <p:nvPr/>
        </p:nvGrpSpPr>
        <p:grpSpPr>
          <a:xfrm>
            <a:off x="2345467" y="3807567"/>
            <a:ext cx="4347217" cy="604158"/>
            <a:chOff x="1446832" y="2823743"/>
            <a:chExt cx="4347217" cy="604158"/>
          </a:xfrm>
        </p:grpSpPr>
        <p:sp>
          <p:nvSpPr>
            <p:cNvPr id="196" name="Google Shape;196;p31"/>
            <p:cNvSpPr/>
            <p:nvPr/>
          </p:nvSpPr>
          <p:spPr>
            <a:xfrm>
              <a:off x="1446832" y="2823743"/>
              <a:ext cx="604158" cy="60415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7" name="Google Shape;197;p31"/>
            <p:cNvSpPr/>
            <p:nvPr/>
          </p:nvSpPr>
          <p:spPr>
            <a:xfrm>
              <a:off x="2046443" y="2823743"/>
              <a:ext cx="3747606" cy="60415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8" name="Google Shape;198;p31"/>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4</a:t>
              </a:r>
              <a:endParaRPr/>
            </a:p>
          </p:txBody>
        </p:sp>
      </p:grpSp>
      <p:sp>
        <p:nvSpPr>
          <p:cNvPr id="199" name="Google Shape;199;p31"/>
          <p:cNvSpPr txBox="1">
            <a:spLocks noGrp="1"/>
          </p:cNvSpPr>
          <p:nvPr>
            <p:ph type="body" idx="2"/>
          </p:nvPr>
        </p:nvSpPr>
        <p:spPr>
          <a:xfrm>
            <a:off x="3048000" y="2032000"/>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00" name="Google Shape;200;p31"/>
          <p:cNvSpPr txBox="1">
            <a:spLocks noGrp="1"/>
          </p:cNvSpPr>
          <p:nvPr>
            <p:ph type="body" idx="3"/>
          </p:nvPr>
        </p:nvSpPr>
        <p:spPr>
          <a:xfrm>
            <a:off x="3048000" y="2653553"/>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01" name="Google Shape;201;p31"/>
          <p:cNvSpPr txBox="1">
            <a:spLocks noGrp="1"/>
          </p:cNvSpPr>
          <p:nvPr>
            <p:ph type="body" idx="4"/>
          </p:nvPr>
        </p:nvSpPr>
        <p:spPr>
          <a:xfrm>
            <a:off x="3048000" y="3269127"/>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02" name="Google Shape;202;p31"/>
          <p:cNvSpPr txBox="1">
            <a:spLocks noGrp="1"/>
          </p:cNvSpPr>
          <p:nvPr>
            <p:ph type="body" idx="5"/>
          </p:nvPr>
        </p:nvSpPr>
        <p:spPr>
          <a:xfrm>
            <a:off x="3048000" y="3896656"/>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03" name="Google Shape;203;p31"/>
          <p:cNvSpPr txBox="1">
            <a:spLocks noGrp="1"/>
          </p:cNvSpPr>
          <p:nvPr>
            <p:ph type="body" idx="6"/>
          </p:nvPr>
        </p:nvSpPr>
        <p:spPr>
          <a:xfrm>
            <a:off x="2522539" y="692878"/>
            <a:ext cx="2258638" cy="34969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1500"/>
              <a:buNone/>
              <a:defRPr sz="1500" b="0">
                <a:solidFill>
                  <a:schemeClr val="dk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Tree>
    <p:extLst>
      <p:ext uri="{BB962C8B-B14F-4D97-AF65-F5344CB8AC3E}">
        <p14:creationId xmlns:p14="http://schemas.microsoft.com/office/powerpoint/2010/main" val="27481156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500"/>
                                        <p:tgtEl>
                                          <p:spTgt spid="18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1"/>
                                        </p:tgtEl>
                                        <p:attrNameLst>
                                          <p:attrName>style.visibility</p:attrName>
                                        </p:attrNameLst>
                                      </p:cBhvr>
                                      <p:to>
                                        <p:strVal val="visible"/>
                                      </p:to>
                                    </p:set>
                                    <p:animEffect transition="in" filter="fade">
                                      <p:cBhvr>
                                        <p:cTn id="15" dur="500"/>
                                        <p:tgtEl>
                                          <p:spTgt spid="1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5"/>
                                        </p:tgtEl>
                                        <p:attrNameLst>
                                          <p:attrName>style.visibility</p:attrName>
                                        </p:attrNameLst>
                                      </p:cBhvr>
                                      <p:to>
                                        <p:strVal val="visible"/>
                                      </p:to>
                                    </p:set>
                                    <p:animEffect transition="in" filter="fade">
                                      <p:cBhvr>
                                        <p:cTn id="19"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6_Titeldia">
  <p:cSld name="16_Titeldia">
    <p:bg>
      <p:bgPr>
        <a:solidFill>
          <a:schemeClr val="accent1"/>
        </a:solidFill>
        <a:effectLst/>
      </p:bgPr>
    </p:bg>
    <p:spTree>
      <p:nvGrpSpPr>
        <p:cNvPr id="1" name="Shape 204"/>
        <p:cNvGrpSpPr/>
        <p:nvPr/>
      </p:nvGrpSpPr>
      <p:grpSpPr>
        <a:xfrm>
          <a:off x="0" y="0"/>
          <a:ext cx="0" cy="0"/>
          <a:chOff x="0" y="0"/>
          <a:chExt cx="0" cy="0"/>
        </a:xfrm>
      </p:grpSpPr>
      <p:sp>
        <p:nvSpPr>
          <p:cNvPr id="205" name="Google Shape;205;p32"/>
          <p:cNvSpPr/>
          <p:nvPr/>
        </p:nvSpPr>
        <p:spPr>
          <a:xfrm>
            <a:off x="-4667003" y="0"/>
            <a:ext cx="10464179" cy="5143500"/>
          </a:xfrm>
          <a:prstGeom prst="parallelogram">
            <a:avLst>
              <a:gd name="adj" fmla="val 5727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6" name="Google Shape;206;p32"/>
          <p:cNvSpPr/>
          <p:nvPr/>
        </p:nvSpPr>
        <p:spPr>
          <a:xfrm>
            <a:off x="1446833" y="2814951"/>
            <a:ext cx="4918108" cy="90493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7" name="Google Shape;207;p32"/>
          <p:cNvSpPr/>
          <p:nvPr/>
        </p:nvSpPr>
        <p:spPr>
          <a:xfrm>
            <a:off x="1446834" y="1529325"/>
            <a:ext cx="3274577" cy="3819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8" name="Google Shape;208;p32"/>
          <p:cNvSpPr/>
          <p:nvPr/>
        </p:nvSpPr>
        <p:spPr>
          <a:xfrm>
            <a:off x="1448875" y="1909343"/>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9" name="Google Shape;209;p32"/>
          <p:cNvSpPr txBox="1">
            <a:spLocks noGrp="1"/>
          </p:cNvSpPr>
          <p:nvPr>
            <p:ph type="body" idx="1"/>
          </p:nvPr>
        </p:nvSpPr>
        <p:spPr>
          <a:xfrm>
            <a:off x="1766123" y="2132656"/>
            <a:ext cx="5395913" cy="490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3000"/>
              <a:buNone/>
              <a:defRPr sz="3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10" name="Google Shape;210;p32"/>
          <p:cNvSpPr txBox="1">
            <a:spLocks noGrp="1"/>
          </p:cNvSpPr>
          <p:nvPr>
            <p:ph type="body" idx="2"/>
          </p:nvPr>
        </p:nvSpPr>
        <p:spPr>
          <a:xfrm>
            <a:off x="1766123" y="2901144"/>
            <a:ext cx="4455383" cy="6907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500"/>
              <a:buFont typeface="Montserrat"/>
              <a:buNone/>
              <a:defRPr sz="1500">
                <a:solidFill>
                  <a:schemeClr val="dk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11" name="Google Shape;211;p32"/>
          <p:cNvSpPr txBox="1">
            <a:spLocks noGrp="1"/>
          </p:cNvSpPr>
          <p:nvPr>
            <p:ph type="body" idx="3"/>
          </p:nvPr>
        </p:nvSpPr>
        <p:spPr>
          <a:xfrm>
            <a:off x="1766123" y="1593922"/>
            <a:ext cx="2805112" cy="2508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500"/>
              <a:buNone/>
              <a:defRPr sz="1500" b="0">
                <a:solidFill>
                  <a:schemeClr val="dk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Tree>
    <p:extLst>
      <p:ext uri="{BB962C8B-B14F-4D97-AF65-F5344CB8AC3E}">
        <p14:creationId xmlns:p14="http://schemas.microsoft.com/office/powerpoint/2010/main" val="31338268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4_Titeldia">
  <p:cSld name="24_Titeldia">
    <p:bg>
      <p:bgPr>
        <a:solidFill>
          <a:schemeClr val="accent1"/>
        </a:solidFill>
        <a:effectLst/>
      </p:bgPr>
    </p:bg>
    <p:spTree>
      <p:nvGrpSpPr>
        <p:cNvPr id="1" name="Shape 217"/>
        <p:cNvGrpSpPr/>
        <p:nvPr/>
      </p:nvGrpSpPr>
      <p:grpSpPr>
        <a:xfrm>
          <a:off x="0" y="0"/>
          <a:ext cx="0" cy="0"/>
          <a:chOff x="0" y="0"/>
          <a:chExt cx="0" cy="0"/>
        </a:xfrm>
      </p:grpSpPr>
      <p:pic>
        <p:nvPicPr>
          <p:cNvPr id="218" name="Google Shape;218;p34"/>
          <p:cNvPicPr preferRelativeResize="0"/>
          <p:nvPr/>
        </p:nvPicPr>
        <p:blipFill rotWithShape="1">
          <a:blip r:embed="rId2">
            <a:alphaModFix/>
          </a:blip>
          <a:srcRect/>
          <a:stretch/>
        </p:blipFill>
        <p:spPr>
          <a:xfrm>
            <a:off x="-2054385" y="-542976"/>
            <a:ext cx="9144000" cy="850710"/>
          </a:xfrm>
          <a:prstGeom prst="rect">
            <a:avLst/>
          </a:prstGeom>
          <a:noFill/>
          <a:ln>
            <a:noFill/>
          </a:ln>
        </p:spPr>
      </p:pic>
      <p:sp>
        <p:nvSpPr>
          <p:cNvPr id="219" name="Google Shape;219;p34"/>
          <p:cNvSpPr/>
          <p:nvPr/>
        </p:nvSpPr>
        <p:spPr>
          <a:xfrm>
            <a:off x="4020967" y="0"/>
            <a:ext cx="9968165" cy="5143500"/>
          </a:xfrm>
          <a:prstGeom prst="parallelogram">
            <a:avLst>
              <a:gd name="adj" fmla="val 5727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0" name="Google Shape;220;p34"/>
          <p:cNvSpPr txBox="1">
            <a:spLocks noGrp="1"/>
          </p:cNvSpPr>
          <p:nvPr>
            <p:ph type="body" idx="1"/>
          </p:nvPr>
        </p:nvSpPr>
        <p:spPr>
          <a:xfrm>
            <a:off x="1874044" y="1849536"/>
            <a:ext cx="5395913" cy="144442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750"/>
              </a:spcBef>
              <a:spcAft>
                <a:spcPts val="0"/>
              </a:spcAft>
              <a:buClr>
                <a:schemeClr val="lt1"/>
              </a:buClr>
              <a:buSzPts val="4000"/>
              <a:buNone/>
              <a:defRPr sz="4000" b="1" i="1">
                <a:solidFill>
                  <a:schemeClr val="lt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pic>
        <p:nvPicPr>
          <p:cNvPr id="221" name="Google Shape;221;p34"/>
          <p:cNvPicPr preferRelativeResize="0"/>
          <p:nvPr/>
        </p:nvPicPr>
        <p:blipFill rotWithShape="1">
          <a:blip r:embed="rId3">
            <a:alphaModFix/>
          </a:blip>
          <a:srcRect/>
          <a:stretch/>
        </p:blipFill>
        <p:spPr>
          <a:xfrm>
            <a:off x="-139849" y="4888079"/>
            <a:ext cx="11015830" cy="255421"/>
          </a:xfrm>
          <a:prstGeom prst="rect">
            <a:avLst/>
          </a:prstGeom>
          <a:noFill/>
          <a:ln>
            <a:noFill/>
          </a:ln>
        </p:spPr>
      </p:pic>
    </p:spTree>
    <p:extLst>
      <p:ext uri="{BB962C8B-B14F-4D97-AF65-F5344CB8AC3E}">
        <p14:creationId xmlns:p14="http://schemas.microsoft.com/office/powerpoint/2010/main" val="227924914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7_Titeldia">
  <p:cSld name="27_Titeldia">
    <p:bg>
      <p:bgPr>
        <a:solidFill>
          <a:schemeClr val="accent3"/>
        </a:solidFill>
        <a:effectLst/>
      </p:bgPr>
    </p:bg>
    <p:spTree>
      <p:nvGrpSpPr>
        <p:cNvPr id="1" name="Shape 222"/>
        <p:cNvGrpSpPr/>
        <p:nvPr/>
      </p:nvGrpSpPr>
      <p:grpSpPr>
        <a:xfrm>
          <a:off x="0" y="0"/>
          <a:ext cx="0" cy="0"/>
          <a:chOff x="0" y="0"/>
          <a:chExt cx="0" cy="0"/>
        </a:xfrm>
      </p:grpSpPr>
      <p:pic>
        <p:nvPicPr>
          <p:cNvPr id="223" name="Google Shape;223;p35"/>
          <p:cNvPicPr preferRelativeResize="0"/>
          <p:nvPr/>
        </p:nvPicPr>
        <p:blipFill rotWithShape="1">
          <a:blip r:embed="rId2">
            <a:alphaModFix/>
          </a:blip>
          <a:srcRect/>
          <a:stretch/>
        </p:blipFill>
        <p:spPr>
          <a:xfrm>
            <a:off x="-2054385" y="-542976"/>
            <a:ext cx="9144000" cy="850710"/>
          </a:xfrm>
          <a:prstGeom prst="rect">
            <a:avLst/>
          </a:prstGeom>
          <a:noFill/>
          <a:ln>
            <a:noFill/>
          </a:ln>
        </p:spPr>
      </p:pic>
      <p:sp>
        <p:nvSpPr>
          <p:cNvPr id="224" name="Google Shape;224;p35"/>
          <p:cNvSpPr/>
          <p:nvPr/>
        </p:nvSpPr>
        <p:spPr>
          <a:xfrm>
            <a:off x="4020967" y="0"/>
            <a:ext cx="9540654" cy="5143500"/>
          </a:xfrm>
          <a:prstGeom prst="parallelogram">
            <a:avLst>
              <a:gd name="adj" fmla="val 5727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5" name="Google Shape;225;p35"/>
          <p:cNvSpPr txBox="1">
            <a:spLocks noGrp="1"/>
          </p:cNvSpPr>
          <p:nvPr>
            <p:ph type="body" idx="1"/>
          </p:nvPr>
        </p:nvSpPr>
        <p:spPr>
          <a:xfrm>
            <a:off x="1874044" y="1849536"/>
            <a:ext cx="5395913" cy="144442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750"/>
              </a:spcBef>
              <a:spcAft>
                <a:spcPts val="0"/>
              </a:spcAft>
              <a:buClr>
                <a:schemeClr val="dk1"/>
              </a:buClr>
              <a:buSzPts val="4000"/>
              <a:buNone/>
              <a:defRPr sz="4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Tree>
    <p:extLst>
      <p:ext uri="{BB962C8B-B14F-4D97-AF65-F5344CB8AC3E}">
        <p14:creationId xmlns:p14="http://schemas.microsoft.com/office/powerpoint/2010/main" val="2193693273"/>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8_Titeldia">
  <p:cSld name="28_Titeldia">
    <p:bg>
      <p:bgPr>
        <a:solidFill>
          <a:schemeClr val="accent5"/>
        </a:solidFill>
        <a:effectLst/>
      </p:bgPr>
    </p:bg>
    <p:spTree>
      <p:nvGrpSpPr>
        <p:cNvPr id="1" name="Shape 226"/>
        <p:cNvGrpSpPr/>
        <p:nvPr/>
      </p:nvGrpSpPr>
      <p:grpSpPr>
        <a:xfrm>
          <a:off x="0" y="0"/>
          <a:ext cx="0" cy="0"/>
          <a:chOff x="0" y="0"/>
          <a:chExt cx="0" cy="0"/>
        </a:xfrm>
      </p:grpSpPr>
      <p:pic>
        <p:nvPicPr>
          <p:cNvPr id="227" name="Google Shape;227;p36"/>
          <p:cNvPicPr preferRelativeResize="0"/>
          <p:nvPr/>
        </p:nvPicPr>
        <p:blipFill rotWithShape="1">
          <a:blip r:embed="rId2">
            <a:alphaModFix/>
          </a:blip>
          <a:srcRect/>
          <a:stretch/>
        </p:blipFill>
        <p:spPr>
          <a:xfrm>
            <a:off x="-2054385" y="-542976"/>
            <a:ext cx="9144000" cy="850710"/>
          </a:xfrm>
          <a:prstGeom prst="rect">
            <a:avLst/>
          </a:prstGeom>
          <a:noFill/>
          <a:ln>
            <a:noFill/>
          </a:ln>
        </p:spPr>
      </p:pic>
      <p:sp>
        <p:nvSpPr>
          <p:cNvPr id="228" name="Google Shape;228;p36"/>
          <p:cNvSpPr/>
          <p:nvPr/>
        </p:nvSpPr>
        <p:spPr>
          <a:xfrm>
            <a:off x="4020967" y="0"/>
            <a:ext cx="9855350" cy="5143500"/>
          </a:xfrm>
          <a:prstGeom prst="parallelogram">
            <a:avLst>
              <a:gd name="adj" fmla="val 5727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9" name="Google Shape;229;p36"/>
          <p:cNvSpPr txBox="1">
            <a:spLocks noGrp="1"/>
          </p:cNvSpPr>
          <p:nvPr>
            <p:ph type="body" idx="1"/>
          </p:nvPr>
        </p:nvSpPr>
        <p:spPr>
          <a:xfrm>
            <a:off x="1874044" y="1849536"/>
            <a:ext cx="5395913" cy="144442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750"/>
              </a:spcBef>
              <a:spcAft>
                <a:spcPts val="0"/>
              </a:spcAft>
              <a:buClr>
                <a:schemeClr val="dk1"/>
              </a:buClr>
              <a:buSzPts val="4000"/>
              <a:buNone/>
              <a:defRPr sz="4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Tree>
    <p:extLst>
      <p:ext uri="{BB962C8B-B14F-4D97-AF65-F5344CB8AC3E}">
        <p14:creationId xmlns:p14="http://schemas.microsoft.com/office/powerpoint/2010/main" val="3097146063"/>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9_Titeldia">
  <p:cSld name="29_Titeldia">
    <p:bg>
      <p:bgPr>
        <a:solidFill>
          <a:schemeClr val="lt1"/>
        </a:solidFill>
        <a:effectLst/>
      </p:bgPr>
    </p:bg>
    <p:spTree>
      <p:nvGrpSpPr>
        <p:cNvPr id="1" name="Shape 230"/>
        <p:cNvGrpSpPr/>
        <p:nvPr/>
      </p:nvGrpSpPr>
      <p:grpSpPr>
        <a:xfrm>
          <a:off x="0" y="0"/>
          <a:ext cx="0" cy="0"/>
          <a:chOff x="0" y="0"/>
          <a:chExt cx="0" cy="0"/>
        </a:xfrm>
      </p:grpSpPr>
      <p:sp>
        <p:nvSpPr>
          <p:cNvPr id="231" name="Google Shape;231;p37"/>
          <p:cNvSpPr/>
          <p:nvPr/>
        </p:nvSpPr>
        <p:spPr>
          <a:xfrm>
            <a:off x="-4154004" y="0"/>
            <a:ext cx="9864501" cy="5143500"/>
          </a:xfrm>
          <a:prstGeom prst="parallelogram">
            <a:avLst>
              <a:gd name="adj" fmla="val 5727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2" name="Google Shape;232;p37"/>
          <p:cNvSpPr/>
          <p:nvPr/>
        </p:nvSpPr>
        <p:spPr>
          <a:xfrm>
            <a:off x="2107265" y="3328381"/>
            <a:ext cx="3770621" cy="801931"/>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3" name="Google Shape;233;p37"/>
          <p:cNvSpPr txBox="1">
            <a:spLocks noGrp="1"/>
          </p:cNvSpPr>
          <p:nvPr>
            <p:ph type="body" idx="1"/>
          </p:nvPr>
        </p:nvSpPr>
        <p:spPr>
          <a:xfrm>
            <a:off x="2223722" y="3454708"/>
            <a:ext cx="3523936" cy="54927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1500"/>
              <a:buNone/>
              <a:defRPr sz="15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34" name="Google Shape;234;p37"/>
          <p:cNvSpPr txBox="1">
            <a:spLocks noGrp="1"/>
          </p:cNvSpPr>
          <p:nvPr>
            <p:ph type="ctrTitle"/>
          </p:nvPr>
        </p:nvSpPr>
        <p:spPr>
          <a:xfrm>
            <a:off x="432394" y="409419"/>
            <a:ext cx="4226691"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235" name="Google Shape;235;p37"/>
          <p:cNvSpPr txBox="1">
            <a:spLocks noGrp="1"/>
          </p:cNvSpPr>
          <p:nvPr>
            <p:ph type="subTitle" idx="2"/>
          </p:nvPr>
        </p:nvSpPr>
        <p:spPr>
          <a:xfrm>
            <a:off x="432395" y="1193246"/>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nl-NL"/>
              <a:t>Klikken om de ondertitelstijl van het model te bewerken</a:t>
            </a:r>
            <a:endParaRPr/>
          </a:p>
        </p:txBody>
      </p:sp>
    </p:spTree>
    <p:extLst>
      <p:ext uri="{BB962C8B-B14F-4D97-AF65-F5344CB8AC3E}">
        <p14:creationId xmlns:p14="http://schemas.microsoft.com/office/powerpoint/2010/main" val="1625067937"/>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0_Titeldia">
  <p:cSld name="30_Titeldia">
    <p:bg>
      <p:bgPr>
        <a:solidFill>
          <a:schemeClr val="lt1"/>
        </a:solidFill>
        <a:effectLst/>
      </p:bgPr>
    </p:bg>
    <p:spTree>
      <p:nvGrpSpPr>
        <p:cNvPr id="1" name="Shape 236"/>
        <p:cNvGrpSpPr/>
        <p:nvPr/>
      </p:nvGrpSpPr>
      <p:grpSpPr>
        <a:xfrm>
          <a:off x="0" y="0"/>
          <a:ext cx="0" cy="0"/>
          <a:chOff x="0" y="0"/>
          <a:chExt cx="0" cy="0"/>
        </a:xfrm>
      </p:grpSpPr>
      <p:sp>
        <p:nvSpPr>
          <p:cNvPr id="237" name="Google Shape;237;p38"/>
          <p:cNvSpPr/>
          <p:nvPr/>
        </p:nvSpPr>
        <p:spPr>
          <a:xfrm>
            <a:off x="-4154004" y="0"/>
            <a:ext cx="9864501" cy="5143500"/>
          </a:xfrm>
          <a:prstGeom prst="parallelogram">
            <a:avLst>
              <a:gd name="adj" fmla="val 5727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8" name="Google Shape;238;p38"/>
          <p:cNvSpPr/>
          <p:nvPr/>
        </p:nvSpPr>
        <p:spPr>
          <a:xfrm>
            <a:off x="2107265" y="3328381"/>
            <a:ext cx="3770621" cy="801931"/>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9" name="Google Shape;239;p38"/>
          <p:cNvSpPr txBox="1">
            <a:spLocks noGrp="1"/>
          </p:cNvSpPr>
          <p:nvPr>
            <p:ph type="body" idx="1"/>
          </p:nvPr>
        </p:nvSpPr>
        <p:spPr>
          <a:xfrm>
            <a:off x="2223722" y="3454708"/>
            <a:ext cx="3523936" cy="54927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1500"/>
              <a:buNone/>
              <a:defRPr sz="15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40" name="Google Shape;240;p38"/>
          <p:cNvSpPr txBox="1">
            <a:spLocks noGrp="1"/>
          </p:cNvSpPr>
          <p:nvPr>
            <p:ph type="ctrTitle"/>
          </p:nvPr>
        </p:nvSpPr>
        <p:spPr>
          <a:xfrm>
            <a:off x="432394" y="409419"/>
            <a:ext cx="4226691"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241" name="Google Shape;241;p38"/>
          <p:cNvSpPr txBox="1">
            <a:spLocks noGrp="1"/>
          </p:cNvSpPr>
          <p:nvPr>
            <p:ph type="subTitle" idx="2"/>
          </p:nvPr>
        </p:nvSpPr>
        <p:spPr>
          <a:xfrm>
            <a:off x="432395" y="1193246"/>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nl-NL"/>
              <a:t>Klikken om de ondertitelstijl van het model te bewerken</a:t>
            </a:r>
            <a:endParaRPr/>
          </a:p>
        </p:txBody>
      </p:sp>
    </p:spTree>
    <p:extLst>
      <p:ext uri="{BB962C8B-B14F-4D97-AF65-F5344CB8AC3E}">
        <p14:creationId xmlns:p14="http://schemas.microsoft.com/office/powerpoint/2010/main" val="58331079"/>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1_Titeldia">
  <p:cSld name="31_Titeldia">
    <p:bg>
      <p:bgPr>
        <a:solidFill>
          <a:schemeClr val="lt1"/>
        </a:solidFill>
        <a:effectLst/>
      </p:bgPr>
    </p:bg>
    <p:spTree>
      <p:nvGrpSpPr>
        <p:cNvPr id="1" name="Shape 242"/>
        <p:cNvGrpSpPr/>
        <p:nvPr/>
      </p:nvGrpSpPr>
      <p:grpSpPr>
        <a:xfrm>
          <a:off x="0" y="0"/>
          <a:ext cx="0" cy="0"/>
          <a:chOff x="0" y="0"/>
          <a:chExt cx="0" cy="0"/>
        </a:xfrm>
      </p:grpSpPr>
      <p:sp>
        <p:nvSpPr>
          <p:cNvPr id="243" name="Google Shape;243;p39"/>
          <p:cNvSpPr/>
          <p:nvPr/>
        </p:nvSpPr>
        <p:spPr>
          <a:xfrm>
            <a:off x="-4154004" y="0"/>
            <a:ext cx="9864501" cy="5143500"/>
          </a:xfrm>
          <a:prstGeom prst="parallelogram">
            <a:avLst>
              <a:gd name="adj" fmla="val 5727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4" name="Google Shape;244;p39"/>
          <p:cNvSpPr/>
          <p:nvPr/>
        </p:nvSpPr>
        <p:spPr>
          <a:xfrm>
            <a:off x="2107265" y="3328381"/>
            <a:ext cx="3770621" cy="801931"/>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5" name="Google Shape;245;p39"/>
          <p:cNvSpPr txBox="1">
            <a:spLocks noGrp="1"/>
          </p:cNvSpPr>
          <p:nvPr>
            <p:ph type="body" idx="1"/>
          </p:nvPr>
        </p:nvSpPr>
        <p:spPr>
          <a:xfrm>
            <a:off x="2223722" y="3454708"/>
            <a:ext cx="3523936" cy="54927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1500"/>
              <a:buNone/>
              <a:defRPr sz="15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46" name="Google Shape;246;p39"/>
          <p:cNvSpPr txBox="1">
            <a:spLocks noGrp="1"/>
          </p:cNvSpPr>
          <p:nvPr>
            <p:ph type="ctrTitle"/>
          </p:nvPr>
        </p:nvSpPr>
        <p:spPr>
          <a:xfrm>
            <a:off x="432394" y="409419"/>
            <a:ext cx="4226691"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247" name="Google Shape;247;p39"/>
          <p:cNvSpPr txBox="1">
            <a:spLocks noGrp="1"/>
          </p:cNvSpPr>
          <p:nvPr>
            <p:ph type="subTitle" idx="2"/>
          </p:nvPr>
        </p:nvSpPr>
        <p:spPr>
          <a:xfrm>
            <a:off x="432395" y="1193246"/>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nl-NL"/>
              <a:t>Klikken om de ondertitelstijl van het model te bewerken</a:t>
            </a:r>
            <a:endParaRPr/>
          </a:p>
        </p:txBody>
      </p:sp>
    </p:spTree>
    <p:extLst>
      <p:ext uri="{BB962C8B-B14F-4D97-AF65-F5344CB8AC3E}">
        <p14:creationId xmlns:p14="http://schemas.microsoft.com/office/powerpoint/2010/main" val="3784255846"/>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2_Titeldia">
  <p:cSld name="32_Titeldia">
    <p:bg>
      <p:bgPr>
        <a:solidFill>
          <a:schemeClr val="lt1"/>
        </a:solidFill>
        <a:effectLst/>
      </p:bgPr>
    </p:bg>
    <p:spTree>
      <p:nvGrpSpPr>
        <p:cNvPr id="1" name="Shape 248"/>
        <p:cNvGrpSpPr/>
        <p:nvPr/>
      </p:nvGrpSpPr>
      <p:grpSpPr>
        <a:xfrm>
          <a:off x="0" y="0"/>
          <a:ext cx="0" cy="0"/>
          <a:chOff x="0" y="0"/>
          <a:chExt cx="0" cy="0"/>
        </a:xfrm>
      </p:grpSpPr>
      <p:sp>
        <p:nvSpPr>
          <p:cNvPr id="249" name="Google Shape;249;p40"/>
          <p:cNvSpPr/>
          <p:nvPr/>
        </p:nvSpPr>
        <p:spPr>
          <a:xfrm>
            <a:off x="-4154004" y="0"/>
            <a:ext cx="9864501" cy="5143500"/>
          </a:xfrm>
          <a:prstGeom prst="parallelogram">
            <a:avLst>
              <a:gd name="adj" fmla="val 5727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0" name="Google Shape;250;p40"/>
          <p:cNvSpPr/>
          <p:nvPr/>
        </p:nvSpPr>
        <p:spPr>
          <a:xfrm>
            <a:off x="2107265" y="3328381"/>
            <a:ext cx="3770621" cy="801931"/>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1" name="Google Shape;251;p40"/>
          <p:cNvSpPr txBox="1">
            <a:spLocks noGrp="1"/>
          </p:cNvSpPr>
          <p:nvPr>
            <p:ph type="body" idx="1"/>
          </p:nvPr>
        </p:nvSpPr>
        <p:spPr>
          <a:xfrm>
            <a:off x="2223722" y="3454708"/>
            <a:ext cx="3523936" cy="54927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1500"/>
              <a:buNone/>
              <a:defRPr sz="15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252" name="Google Shape;252;p40"/>
          <p:cNvSpPr txBox="1">
            <a:spLocks noGrp="1"/>
          </p:cNvSpPr>
          <p:nvPr>
            <p:ph type="ctrTitle"/>
          </p:nvPr>
        </p:nvSpPr>
        <p:spPr>
          <a:xfrm>
            <a:off x="432394" y="409419"/>
            <a:ext cx="4226691"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253" name="Google Shape;253;p40"/>
          <p:cNvSpPr txBox="1">
            <a:spLocks noGrp="1"/>
          </p:cNvSpPr>
          <p:nvPr>
            <p:ph type="subTitle" idx="2"/>
          </p:nvPr>
        </p:nvSpPr>
        <p:spPr>
          <a:xfrm>
            <a:off x="432395" y="1193246"/>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nl-NL"/>
              <a:t>Klikken om de ondertitelstijl van het model te bewerken</a:t>
            </a:r>
            <a:endParaRPr/>
          </a:p>
        </p:txBody>
      </p:sp>
    </p:spTree>
    <p:extLst>
      <p:ext uri="{BB962C8B-B14F-4D97-AF65-F5344CB8AC3E}">
        <p14:creationId xmlns:p14="http://schemas.microsoft.com/office/powerpoint/2010/main" val="2679811028"/>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3_Titeldia">
  <p:cSld name="23_Titeldia">
    <p:bg>
      <p:bgPr>
        <a:solidFill>
          <a:schemeClr val="dk1"/>
        </a:solidFill>
        <a:effectLst/>
      </p:bgPr>
    </p:bg>
    <p:spTree>
      <p:nvGrpSpPr>
        <p:cNvPr id="1" name="Shape 8"/>
        <p:cNvGrpSpPr/>
        <p:nvPr/>
      </p:nvGrpSpPr>
      <p:grpSpPr>
        <a:xfrm>
          <a:off x="0" y="0"/>
          <a:ext cx="0" cy="0"/>
          <a:chOff x="0" y="0"/>
          <a:chExt cx="0" cy="0"/>
        </a:xfrm>
      </p:grpSpPr>
      <p:sp>
        <p:nvSpPr>
          <p:cNvPr id="9" name="Google Shape;9;p10"/>
          <p:cNvSpPr/>
          <p:nvPr/>
        </p:nvSpPr>
        <p:spPr>
          <a:xfrm>
            <a:off x="4052117" y="0"/>
            <a:ext cx="9414501" cy="5143500"/>
          </a:xfrm>
          <a:prstGeom prst="parallelogram">
            <a:avLst>
              <a:gd name="adj" fmla="val 59586"/>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0" name="Google Shape;10;p10"/>
          <p:cNvPicPr preferRelativeResize="0"/>
          <p:nvPr/>
        </p:nvPicPr>
        <p:blipFill rotWithShape="1">
          <a:blip r:embed="rId2">
            <a:alphaModFix/>
          </a:blip>
          <a:srcRect/>
          <a:stretch/>
        </p:blipFill>
        <p:spPr>
          <a:xfrm>
            <a:off x="3813138" y="1428754"/>
            <a:ext cx="3472005" cy="2262247"/>
          </a:xfrm>
          <a:prstGeom prst="rect">
            <a:avLst/>
          </a:prstGeom>
          <a:noFill/>
          <a:ln>
            <a:noFill/>
          </a:ln>
        </p:spPr>
      </p:pic>
      <p:sp>
        <p:nvSpPr>
          <p:cNvPr id="11" name="Google Shape;11;p10"/>
          <p:cNvSpPr/>
          <p:nvPr/>
        </p:nvSpPr>
        <p:spPr>
          <a:xfrm>
            <a:off x="1556795" y="2114550"/>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2" name="Google Shape;12;p10"/>
          <p:cNvSpPr txBox="1">
            <a:spLocks noGrp="1"/>
          </p:cNvSpPr>
          <p:nvPr>
            <p:ph type="body" idx="1"/>
          </p:nvPr>
        </p:nvSpPr>
        <p:spPr>
          <a:xfrm>
            <a:off x="1889230" y="2337863"/>
            <a:ext cx="5395913" cy="49044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dk1"/>
              </a:buClr>
              <a:buSzPts val="3000"/>
              <a:buNone/>
              <a:defRPr sz="3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3" name="Google Shape;13;p10"/>
          <p:cNvPicPr preferRelativeResize="0"/>
          <p:nvPr/>
        </p:nvPicPr>
        <p:blipFill rotWithShape="1">
          <a:blip r:embed="rId3">
            <a:alphaModFix/>
          </a:blip>
          <a:srcRect/>
          <a:stretch/>
        </p:blipFill>
        <p:spPr>
          <a:xfrm>
            <a:off x="-139849" y="3023012"/>
            <a:ext cx="11015830" cy="255421"/>
          </a:xfrm>
          <a:prstGeom prst="rect">
            <a:avLst/>
          </a:prstGeom>
          <a:noFill/>
          <a:ln>
            <a:noFill/>
          </a:ln>
        </p:spPr>
      </p:pic>
    </p:spTree>
    <p:extLst>
      <p:ext uri="{BB962C8B-B14F-4D97-AF65-F5344CB8AC3E}">
        <p14:creationId xmlns:p14="http://schemas.microsoft.com/office/powerpoint/2010/main" val="2318969660"/>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eldia">
  <p:cSld name="1_Titeldia">
    <p:spTree>
      <p:nvGrpSpPr>
        <p:cNvPr id="1" name="Shape 18"/>
        <p:cNvGrpSpPr/>
        <p:nvPr/>
      </p:nvGrpSpPr>
      <p:grpSpPr>
        <a:xfrm>
          <a:off x="0" y="0"/>
          <a:ext cx="0" cy="0"/>
          <a:chOff x="0" y="0"/>
          <a:chExt cx="0" cy="0"/>
        </a:xfrm>
      </p:grpSpPr>
      <p:pic>
        <p:nvPicPr>
          <p:cNvPr id="19" name="Google Shape;19;p12"/>
          <p:cNvPicPr preferRelativeResize="0"/>
          <p:nvPr/>
        </p:nvPicPr>
        <p:blipFill rotWithShape="1">
          <a:blip r:embed="rId2">
            <a:alphaModFix/>
          </a:blip>
          <a:srcRect/>
          <a:stretch/>
        </p:blipFill>
        <p:spPr>
          <a:xfrm>
            <a:off x="866898" y="-263685"/>
            <a:ext cx="5373585" cy="499930"/>
          </a:xfrm>
          <a:prstGeom prst="rect">
            <a:avLst/>
          </a:prstGeom>
          <a:noFill/>
          <a:ln>
            <a:noFill/>
          </a:ln>
        </p:spPr>
      </p:pic>
      <p:sp>
        <p:nvSpPr>
          <p:cNvPr id="20" name="Google Shape;20;p12"/>
          <p:cNvSpPr txBox="1">
            <a:spLocks noGrp="1"/>
          </p:cNvSpPr>
          <p:nvPr>
            <p:ph type="ctrTitle"/>
          </p:nvPr>
        </p:nvSpPr>
        <p:spPr>
          <a:xfrm>
            <a:off x="2442954" y="1828847"/>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21" name="Google Shape;21;p12"/>
          <p:cNvSpPr txBox="1">
            <a:spLocks noGrp="1"/>
          </p:cNvSpPr>
          <p:nvPr>
            <p:ph type="subTitle" idx="1"/>
          </p:nvPr>
        </p:nvSpPr>
        <p:spPr>
          <a:xfrm>
            <a:off x="2425809" y="2971263"/>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nl-NL"/>
              <a:t>Klikken om de ondertitelstijl van het model te bewerken</a:t>
            </a:r>
            <a:endParaRPr/>
          </a:p>
        </p:txBody>
      </p:sp>
      <p:sp>
        <p:nvSpPr>
          <p:cNvPr id="22" name="Google Shape;22;p12"/>
          <p:cNvSpPr/>
          <p:nvPr/>
        </p:nvSpPr>
        <p:spPr>
          <a:xfrm>
            <a:off x="-5539838" y="0"/>
            <a:ext cx="8758098"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3" name="Google Shape;23;p12"/>
          <p:cNvPicPr preferRelativeResize="0"/>
          <p:nvPr/>
        </p:nvPicPr>
        <p:blipFill rotWithShape="1">
          <a:blip r:embed="rId3">
            <a:alphaModFix/>
          </a:blip>
          <a:srcRect/>
          <a:stretch/>
        </p:blipFill>
        <p:spPr>
          <a:xfrm>
            <a:off x="-139849" y="4888079"/>
            <a:ext cx="11015830" cy="255421"/>
          </a:xfrm>
          <a:prstGeom prst="rect">
            <a:avLst/>
          </a:prstGeom>
          <a:noFill/>
          <a:ln>
            <a:noFill/>
          </a:ln>
        </p:spPr>
      </p:pic>
    </p:spTree>
    <p:extLst>
      <p:ext uri="{BB962C8B-B14F-4D97-AF65-F5344CB8AC3E}">
        <p14:creationId xmlns:p14="http://schemas.microsoft.com/office/powerpoint/2010/main" val="1538187993"/>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eldia">
  <p:cSld name="1_Titeldia">
    <p:spTree>
      <p:nvGrpSpPr>
        <p:cNvPr id="1" name="Shape 18"/>
        <p:cNvGrpSpPr/>
        <p:nvPr/>
      </p:nvGrpSpPr>
      <p:grpSpPr>
        <a:xfrm>
          <a:off x="0" y="0"/>
          <a:ext cx="0" cy="0"/>
          <a:chOff x="0" y="0"/>
          <a:chExt cx="0" cy="0"/>
        </a:xfrm>
      </p:grpSpPr>
      <p:pic>
        <p:nvPicPr>
          <p:cNvPr id="19" name="Google Shape;19;p12"/>
          <p:cNvPicPr preferRelativeResize="0"/>
          <p:nvPr/>
        </p:nvPicPr>
        <p:blipFill rotWithShape="1">
          <a:blip r:embed="rId2">
            <a:alphaModFix/>
          </a:blip>
          <a:srcRect/>
          <a:stretch/>
        </p:blipFill>
        <p:spPr>
          <a:xfrm>
            <a:off x="866898" y="-263685"/>
            <a:ext cx="5373585" cy="499930"/>
          </a:xfrm>
          <a:prstGeom prst="rect">
            <a:avLst/>
          </a:prstGeom>
          <a:noFill/>
          <a:ln>
            <a:noFill/>
          </a:ln>
        </p:spPr>
      </p:pic>
      <p:sp>
        <p:nvSpPr>
          <p:cNvPr id="20" name="Google Shape;20;p12"/>
          <p:cNvSpPr txBox="1">
            <a:spLocks noGrp="1"/>
          </p:cNvSpPr>
          <p:nvPr>
            <p:ph type="ctrTitle"/>
          </p:nvPr>
        </p:nvSpPr>
        <p:spPr>
          <a:xfrm>
            <a:off x="2442954" y="1828847"/>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2425809" y="2971263"/>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12"/>
          <p:cNvSpPr/>
          <p:nvPr/>
        </p:nvSpPr>
        <p:spPr>
          <a:xfrm>
            <a:off x="-5539838" y="0"/>
            <a:ext cx="8758098"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3" name="Google Shape;23;p12"/>
          <p:cNvPicPr preferRelativeResize="0"/>
          <p:nvPr/>
        </p:nvPicPr>
        <p:blipFill rotWithShape="1">
          <a:blip r:embed="rId3">
            <a:alphaModFix/>
          </a:blip>
          <a:srcRect/>
          <a:stretch/>
        </p:blipFill>
        <p:spPr>
          <a:xfrm>
            <a:off x="-139849" y="4888079"/>
            <a:ext cx="11015830" cy="255421"/>
          </a:xfrm>
          <a:prstGeom prst="rect">
            <a:avLst/>
          </a:prstGeom>
          <a:noFill/>
          <a:ln>
            <a:noFill/>
          </a:ln>
        </p:spPr>
      </p:pic>
    </p:spTree>
    <p:extLst>
      <p:ext uri="{BB962C8B-B14F-4D97-AF65-F5344CB8AC3E}">
        <p14:creationId xmlns:p14="http://schemas.microsoft.com/office/powerpoint/2010/main" val="157965190"/>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_Titeldia">
  <p:cSld name="12_Titeldia">
    <p:bg>
      <p:bgPr>
        <a:solidFill>
          <a:schemeClr val="accent2"/>
        </a:solidFill>
        <a:effectLst/>
      </p:bgPr>
    </p:bg>
    <p:spTree>
      <p:nvGrpSpPr>
        <p:cNvPr id="1" name="Shape 24"/>
        <p:cNvGrpSpPr/>
        <p:nvPr/>
      </p:nvGrpSpPr>
      <p:grpSpPr>
        <a:xfrm>
          <a:off x="0" y="0"/>
          <a:ext cx="0" cy="0"/>
          <a:chOff x="0" y="0"/>
          <a:chExt cx="0" cy="0"/>
        </a:xfrm>
      </p:grpSpPr>
      <p:sp>
        <p:nvSpPr>
          <p:cNvPr id="25" name="Google Shape;25;p13"/>
          <p:cNvSpPr txBox="1">
            <a:spLocks noGrp="1"/>
          </p:cNvSpPr>
          <p:nvPr>
            <p:ph type="ctrTitle"/>
          </p:nvPr>
        </p:nvSpPr>
        <p:spPr>
          <a:xfrm>
            <a:off x="578295" y="591718"/>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
          <p:cNvSpPr txBox="1">
            <a:spLocks noGrp="1"/>
          </p:cNvSpPr>
          <p:nvPr>
            <p:ph type="subTitle" idx="1"/>
          </p:nvPr>
        </p:nvSpPr>
        <p:spPr>
          <a:xfrm>
            <a:off x="561150" y="1734134"/>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7" name="Google Shape;27;p13"/>
          <p:cNvSpPr/>
          <p:nvPr/>
        </p:nvSpPr>
        <p:spPr>
          <a:xfrm>
            <a:off x="5541009" y="0"/>
            <a:ext cx="8358025" cy="5143500"/>
          </a:xfrm>
          <a:prstGeom prst="parallelogram">
            <a:avLst>
              <a:gd name="adj" fmla="val 5727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62013166"/>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6_Titeldia">
  <p:cSld name="26_Titeldia">
    <p:spTree>
      <p:nvGrpSpPr>
        <p:cNvPr id="1" name="Shape 28"/>
        <p:cNvGrpSpPr/>
        <p:nvPr/>
      </p:nvGrpSpPr>
      <p:grpSpPr>
        <a:xfrm>
          <a:off x="0" y="0"/>
          <a:ext cx="0" cy="0"/>
          <a:chOff x="0" y="0"/>
          <a:chExt cx="0" cy="0"/>
        </a:xfrm>
      </p:grpSpPr>
      <p:sp>
        <p:nvSpPr>
          <p:cNvPr id="29" name="Google Shape;29;p14"/>
          <p:cNvSpPr txBox="1">
            <a:spLocks noGrp="1"/>
          </p:cNvSpPr>
          <p:nvPr>
            <p:ph type="ctrTitle"/>
          </p:nvPr>
        </p:nvSpPr>
        <p:spPr>
          <a:xfrm>
            <a:off x="5651756" y="2822714"/>
            <a:ext cx="3349740"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subTitle" idx="1"/>
          </p:nvPr>
        </p:nvSpPr>
        <p:spPr>
          <a:xfrm>
            <a:off x="5651756" y="3606541"/>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1" name="Google Shape;31;p14"/>
          <p:cNvSpPr/>
          <p:nvPr/>
        </p:nvSpPr>
        <p:spPr>
          <a:xfrm>
            <a:off x="-2964460" y="0"/>
            <a:ext cx="6840855" cy="5143500"/>
          </a:xfrm>
          <a:prstGeom prst="parallelogram">
            <a:avLst>
              <a:gd name="adj" fmla="val 5727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2" name="Google Shape;32;p14"/>
          <p:cNvSpPr>
            <a:spLocks noGrp="1"/>
          </p:cNvSpPr>
          <p:nvPr>
            <p:ph type="pic" idx="2"/>
          </p:nvPr>
        </p:nvSpPr>
        <p:spPr>
          <a:xfrm>
            <a:off x="0" y="-7938"/>
            <a:ext cx="7226135" cy="5151438"/>
          </a:xfrm>
          <a:prstGeom prst="parallelogram">
            <a:avLst>
              <a:gd name="adj" fmla="val 57252"/>
            </a:avLst>
          </a:prstGeom>
          <a:solidFill>
            <a:srgbClr val="D8D8D8"/>
          </a:solid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lt1"/>
              </a:buClr>
              <a:buSzPts val="2100"/>
              <a:buFont typeface="Arial"/>
              <a:buChar char="•"/>
              <a:defRPr sz="2100" b="1" i="0" u="none" strike="noStrike" cap="none">
                <a:solidFill>
                  <a:schemeClr val="lt1"/>
                </a:solidFill>
                <a:latin typeface="Montserrat"/>
                <a:ea typeface="Montserrat"/>
                <a:cs typeface="Montserrat"/>
                <a:sym typeface="Montserrat"/>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15885477"/>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Aangepaste indeling">
  <p:cSld name="2_Aangepaste indeling">
    <p:bg>
      <p:bgPr>
        <a:solidFill>
          <a:schemeClr val="accent1"/>
        </a:solidFill>
        <a:effectLst/>
      </p:bgPr>
    </p:bg>
    <p:spTree>
      <p:nvGrpSpPr>
        <p:cNvPr id="1" name="Shape 33"/>
        <p:cNvGrpSpPr/>
        <p:nvPr/>
      </p:nvGrpSpPr>
      <p:grpSpPr>
        <a:xfrm>
          <a:off x="0" y="0"/>
          <a:ext cx="0" cy="0"/>
          <a:chOff x="0" y="0"/>
          <a:chExt cx="0" cy="0"/>
        </a:xfrm>
      </p:grpSpPr>
      <p:sp>
        <p:nvSpPr>
          <p:cNvPr id="34" name="Google Shape;34;p15"/>
          <p:cNvSpPr/>
          <p:nvPr/>
        </p:nvSpPr>
        <p:spPr>
          <a:xfrm>
            <a:off x="-3502293" y="0"/>
            <a:ext cx="9723799" cy="5143500"/>
          </a:xfrm>
          <a:prstGeom prst="parallelogram">
            <a:avLst>
              <a:gd name="adj" fmla="val 57596"/>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35" name="Google Shape;35;p15"/>
          <p:cNvGrpSpPr/>
          <p:nvPr/>
        </p:nvGrpSpPr>
        <p:grpSpPr>
          <a:xfrm>
            <a:off x="1699220" y="1067088"/>
            <a:ext cx="1090528" cy="1090528"/>
            <a:chOff x="2188029" y="1910443"/>
            <a:chExt cx="1090528" cy="1090528"/>
          </a:xfrm>
        </p:grpSpPr>
        <p:sp>
          <p:nvSpPr>
            <p:cNvPr id="36" name="Google Shape;36;p15"/>
            <p:cNvSpPr/>
            <p:nvPr/>
          </p:nvSpPr>
          <p:spPr>
            <a:xfrm>
              <a:off x="2188029" y="1910443"/>
              <a:ext cx="1090528" cy="10905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7" name="Google Shape;37;p15"/>
            <p:cNvSpPr/>
            <p:nvPr/>
          </p:nvSpPr>
          <p:spPr>
            <a:xfrm rot="5400000">
              <a:off x="2475193" y="2305625"/>
              <a:ext cx="605720" cy="300165"/>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38" name="Google Shape;38;p15"/>
          <p:cNvGrpSpPr/>
          <p:nvPr/>
        </p:nvGrpSpPr>
        <p:grpSpPr>
          <a:xfrm>
            <a:off x="2789748" y="730095"/>
            <a:ext cx="1833050" cy="342900"/>
            <a:chOff x="3771267" y="1224273"/>
            <a:chExt cx="1833050" cy="342900"/>
          </a:xfrm>
        </p:grpSpPr>
        <p:sp>
          <p:nvSpPr>
            <p:cNvPr id="39" name="Google Shape;39;p15"/>
            <p:cNvSpPr/>
            <p:nvPr/>
          </p:nvSpPr>
          <p:spPr>
            <a:xfrm>
              <a:off x="3771267" y="1224273"/>
              <a:ext cx="963189" cy="34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0" name="Google Shape;40;p15"/>
            <p:cNvSpPr txBox="1"/>
            <p:nvPr/>
          </p:nvSpPr>
          <p:spPr>
            <a:xfrm>
              <a:off x="3861465" y="1245682"/>
              <a:ext cx="1742852"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350">
                  <a:solidFill>
                    <a:schemeClr val="dk1"/>
                  </a:solidFill>
                  <a:latin typeface="Montserrat"/>
                  <a:ea typeface="Montserrat"/>
                  <a:cs typeface="Montserrat"/>
                  <a:sym typeface="Montserrat"/>
                </a:rPr>
                <a:t>VIDEO</a:t>
              </a:r>
              <a:endParaRPr sz="1350" b="1">
                <a:solidFill>
                  <a:schemeClr val="dk1"/>
                </a:solidFill>
                <a:latin typeface="Montserrat Black"/>
                <a:ea typeface="Montserrat Black"/>
                <a:cs typeface="Montserrat Black"/>
                <a:sym typeface="Montserrat Black"/>
              </a:endParaRPr>
            </a:p>
          </p:txBody>
        </p:sp>
      </p:grpSp>
      <p:sp>
        <p:nvSpPr>
          <p:cNvPr id="41" name="Google Shape;41;p15"/>
          <p:cNvSpPr/>
          <p:nvPr/>
        </p:nvSpPr>
        <p:spPr>
          <a:xfrm>
            <a:off x="2789748" y="3450075"/>
            <a:ext cx="3560569" cy="101655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 name="Google Shape;42;p15"/>
          <p:cNvSpPr txBox="1">
            <a:spLocks noGrp="1"/>
          </p:cNvSpPr>
          <p:nvPr>
            <p:ph type="title"/>
          </p:nvPr>
        </p:nvSpPr>
        <p:spPr>
          <a:xfrm>
            <a:off x="2979834" y="3616563"/>
            <a:ext cx="3212650" cy="68869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000"/>
              <a:buFont typeface="Montserrat Black"/>
              <a:buNone/>
              <a:defRPr sz="2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5"/>
          <p:cNvSpPr>
            <a:spLocks noGrp="1"/>
          </p:cNvSpPr>
          <p:nvPr>
            <p:ph type="pic" idx="2"/>
          </p:nvPr>
        </p:nvSpPr>
        <p:spPr>
          <a:xfrm>
            <a:off x="2789748" y="1077242"/>
            <a:ext cx="3564504" cy="2372833"/>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lt1"/>
              </a:buClr>
              <a:buSzPts val="1200"/>
              <a:buFont typeface="Arial"/>
              <a:buChar char="•"/>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741966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1000"/>
                                        <p:tgtEl>
                                          <p:spTgt spid="38"/>
                                        </p:tgtEl>
                                      </p:cBhvr>
                                    </p:animEffect>
                                    <p:set>
                                      <p:cBhvr>
                                        <p:cTn id="14" dur="1" fill="hold">
                                          <p:stCondLst>
                                            <p:cond delay="1000"/>
                                          </p:stCondLst>
                                        </p:cTn>
                                        <p:tgtEl>
                                          <p:spTgt spid="38"/>
                                        </p:tgtEl>
                                        <p:attrNameLst>
                                          <p:attrName>style.visibility</p:attrName>
                                        </p:attrNameLst>
                                      </p:cBhvr>
                                      <p:to>
                                        <p:strVal val="hidden"/>
                                      </p:to>
                                    </p:se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1000"/>
                                        <p:tgtEl>
                                          <p:spTgt spid="35"/>
                                        </p:tgtEl>
                                      </p:cBhvr>
                                    </p:animEffect>
                                    <p:set>
                                      <p:cBhvr>
                                        <p:cTn id="18" dur="1" fill="hold">
                                          <p:stCondLst>
                                            <p:cond delay="1000"/>
                                          </p:stCondLst>
                                        </p:cTn>
                                        <p:tgtEl>
                                          <p:spTgt spid="3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34"/>
                                        </p:tgtEl>
                                      </p:cBhvr>
                                    </p:animEffect>
                                    <p:set>
                                      <p:cBhvr>
                                        <p:cTn id="21" dur="1" fill="hold">
                                          <p:stCondLst>
                                            <p:cond delay="100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eldia">
  <p:cSld name="5_Titeldia">
    <p:bg>
      <p:bgPr>
        <a:solidFill>
          <a:schemeClr val="accent5"/>
        </a:solidFill>
        <a:effectLst/>
      </p:bgPr>
    </p:bg>
    <p:spTree>
      <p:nvGrpSpPr>
        <p:cNvPr id="1" name="Shape 44"/>
        <p:cNvGrpSpPr/>
        <p:nvPr/>
      </p:nvGrpSpPr>
      <p:grpSpPr>
        <a:xfrm>
          <a:off x="0" y="0"/>
          <a:ext cx="0" cy="0"/>
          <a:chOff x="0" y="0"/>
          <a:chExt cx="0" cy="0"/>
        </a:xfrm>
      </p:grpSpPr>
      <p:sp>
        <p:nvSpPr>
          <p:cNvPr id="45" name="Google Shape;45;p16"/>
          <p:cNvSpPr/>
          <p:nvPr/>
        </p:nvSpPr>
        <p:spPr>
          <a:xfrm>
            <a:off x="3339825" y="0"/>
            <a:ext cx="12790843" cy="5143500"/>
          </a:xfrm>
          <a:prstGeom prst="parallelogram">
            <a:avLst>
              <a:gd name="adj" fmla="val 51554"/>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 name="Google Shape;46;p16"/>
          <p:cNvSpPr/>
          <p:nvPr/>
        </p:nvSpPr>
        <p:spPr>
          <a:xfrm>
            <a:off x="3760922" y="1400014"/>
            <a:ext cx="1637654" cy="2335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 name="Google Shape;47;p16"/>
          <p:cNvSpPr/>
          <p:nvPr/>
        </p:nvSpPr>
        <p:spPr>
          <a:xfrm>
            <a:off x="-4105892" y="0"/>
            <a:ext cx="6840855" cy="5143500"/>
          </a:xfrm>
          <a:prstGeom prst="parallelogram">
            <a:avLst>
              <a:gd name="adj" fmla="val 51554"/>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48" name="Google Shape;48;p16"/>
          <p:cNvPicPr preferRelativeResize="0"/>
          <p:nvPr/>
        </p:nvPicPr>
        <p:blipFill rotWithShape="1">
          <a:blip r:embed="rId2">
            <a:alphaModFix/>
          </a:blip>
          <a:srcRect/>
          <a:stretch/>
        </p:blipFill>
        <p:spPr>
          <a:xfrm>
            <a:off x="4059531" y="1686289"/>
            <a:ext cx="1040435" cy="1762528"/>
          </a:xfrm>
          <a:prstGeom prst="rect">
            <a:avLst/>
          </a:prstGeom>
          <a:noFill/>
          <a:ln>
            <a:noFill/>
          </a:ln>
        </p:spPr>
      </p:pic>
    </p:spTree>
    <p:extLst>
      <p:ext uri="{BB962C8B-B14F-4D97-AF65-F5344CB8AC3E}">
        <p14:creationId xmlns:p14="http://schemas.microsoft.com/office/powerpoint/2010/main" val="12590293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47"/>
                                        </p:tgtEl>
                                        <p:attrNameLst>
                                          <p:attrName>ppt_x</p:attrName>
                                        </p:attrNameLst>
                                      </p:cBhvr>
                                      <p:tavLst>
                                        <p:tav tm="0">
                                          <p:val>
                                            <p:strVal val="#ppt_x"/>
                                          </p:val>
                                        </p:tav>
                                        <p:tav tm="100000">
                                          <p:val>
                                            <p:strVal val="#ppt_x-1"/>
                                          </p:val>
                                        </p:tav>
                                      </p:tavLst>
                                    </p:anim>
                                    <p:set>
                                      <p:cBhvr>
                                        <p:cTn id="7" dur="1" fill="hold">
                                          <p:stCondLst>
                                            <p:cond delay="500"/>
                                          </p:stCondLst>
                                        </p:cTn>
                                        <p:tgtEl>
                                          <p:spTgt spid="47"/>
                                        </p:tgtEl>
                                        <p:attrNameLst>
                                          <p:attrName>style.visibility</p:attrName>
                                        </p:attrNameLst>
                                      </p:cBhvr>
                                      <p:to>
                                        <p:strVal val="hidden"/>
                                      </p:to>
                                    </p:set>
                                  </p:childTnLst>
                                </p:cTn>
                              </p:par>
                              <p:par>
                                <p:cTn id="8" presetID="2" presetClass="entr" presetSubtype="2"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additive="base">
                                        <p:cTn id="10" dur="1000"/>
                                        <p:tgtEl>
                                          <p:spTgt spid="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angepaste indeling">
  <p:cSld name="Aangepaste indeling">
    <p:bg>
      <p:bgPr>
        <a:solidFill>
          <a:schemeClr val="accent6"/>
        </a:solidFill>
        <a:effectLst/>
      </p:bgPr>
    </p:bg>
    <p:spTree>
      <p:nvGrpSpPr>
        <p:cNvPr id="1" name="Shape 49"/>
        <p:cNvGrpSpPr/>
        <p:nvPr/>
      </p:nvGrpSpPr>
      <p:grpSpPr>
        <a:xfrm>
          <a:off x="0" y="0"/>
          <a:ext cx="0" cy="0"/>
          <a:chOff x="0" y="0"/>
          <a:chExt cx="0" cy="0"/>
        </a:xfrm>
      </p:grpSpPr>
      <p:sp>
        <p:nvSpPr>
          <p:cNvPr id="50" name="Google Shape;50;p17"/>
          <p:cNvSpPr/>
          <p:nvPr/>
        </p:nvSpPr>
        <p:spPr>
          <a:xfrm>
            <a:off x="-4108861" y="0"/>
            <a:ext cx="10330368" cy="5143500"/>
          </a:xfrm>
          <a:prstGeom prst="parallelogram">
            <a:avLst>
              <a:gd name="adj" fmla="val 57596"/>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51" name="Google Shape;51;p17"/>
          <p:cNvGrpSpPr/>
          <p:nvPr/>
        </p:nvGrpSpPr>
        <p:grpSpPr>
          <a:xfrm>
            <a:off x="1699220" y="1067088"/>
            <a:ext cx="1090528" cy="1090528"/>
            <a:chOff x="2188029" y="1910443"/>
            <a:chExt cx="1090528" cy="1090528"/>
          </a:xfrm>
        </p:grpSpPr>
        <p:sp>
          <p:nvSpPr>
            <p:cNvPr id="52" name="Google Shape;52;p17"/>
            <p:cNvSpPr/>
            <p:nvPr/>
          </p:nvSpPr>
          <p:spPr>
            <a:xfrm>
              <a:off x="2188029" y="1910443"/>
              <a:ext cx="1090528" cy="10905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3" name="Google Shape;53;p17"/>
            <p:cNvSpPr/>
            <p:nvPr/>
          </p:nvSpPr>
          <p:spPr>
            <a:xfrm rot="5400000">
              <a:off x="2475193" y="2305625"/>
              <a:ext cx="605720" cy="300165"/>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54" name="Google Shape;54;p17"/>
          <p:cNvGrpSpPr/>
          <p:nvPr/>
        </p:nvGrpSpPr>
        <p:grpSpPr>
          <a:xfrm>
            <a:off x="2786573" y="730095"/>
            <a:ext cx="1833050" cy="342900"/>
            <a:chOff x="3771267" y="1224273"/>
            <a:chExt cx="1833050" cy="342900"/>
          </a:xfrm>
        </p:grpSpPr>
        <p:sp>
          <p:nvSpPr>
            <p:cNvPr id="55" name="Google Shape;55;p17"/>
            <p:cNvSpPr/>
            <p:nvPr/>
          </p:nvSpPr>
          <p:spPr>
            <a:xfrm>
              <a:off x="3771267" y="1224273"/>
              <a:ext cx="963189" cy="34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6" name="Google Shape;56;p17"/>
            <p:cNvSpPr txBox="1"/>
            <p:nvPr/>
          </p:nvSpPr>
          <p:spPr>
            <a:xfrm>
              <a:off x="3861465" y="1245682"/>
              <a:ext cx="1742852"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350">
                  <a:solidFill>
                    <a:schemeClr val="dk1"/>
                  </a:solidFill>
                  <a:latin typeface="Montserrat"/>
                  <a:ea typeface="Montserrat"/>
                  <a:cs typeface="Montserrat"/>
                  <a:sym typeface="Montserrat"/>
                </a:rPr>
                <a:t>VIDEO</a:t>
              </a:r>
              <a:endParaRPr sz="1350" b="1">
                <a:solidFill>
                  <a:schemeClr val="dk1"/>
                </a:solidFill>
                <a:latin typeface="Montserrat Black"/>
                <a:ea typeface="Montserrat Black"/>
                <a:cs typeface="Montserrat Black"/>
                <a:sym typeface="Montserrat Black"/>
              </a:endParaRPr>
            </a:p>
          </p:txBody>
        </p:sp>
      </p:grpSp>
      <p:sp>
        <p:nvSpPr>
          <p:cNvPr id="57" name="Google Shape;57;p17"/>
          <p:cNvSpPr/>
          <p:nvPr/>
        </p:nvSpPr>
        <p:spPr>
          <a:xfrm>
            <a:off x="2789748" y="3446900"/>
            <a:ext cx="3564504" cy="10165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8" name="Google Shape;58;p17"/>
          <p:cNvSpPr txBox="1">
            <a:spLocks noGrp="1"/>
          </p:cNvSpPr>
          <p:nvPr>
            <p:ph type="title"/>
          </p:nvPr>
        </p:nvSpPr>
        <p:spPr>
          <a:xfrm>
            <a:off x="2979834" y="3616563"/>
            <a:ext cx="3212650" cy="68869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7"/>
          <p:cNvSpPr>
            <a:spLocks noGrp="1"/>
          </p:cNvSpPr>
          <p:nvPr>
            <p:ph type="pic" idx="2"/>
          </p:nvPr>
        </p:nvSpPr>
        <p:spPr>
          <a:xfrm>
            <a:off x="2789748" y="1071304"/>
            <a:ext cx="3564504" cy="2372833"/>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lt1"/>
              </a:buClr>
              <a:buSzPts val="1200"/>
              <a:buFont typeface="Arial"/>
              <a:buChar char="•"/>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678194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9_Titeldia">
  <p:cSld name="9_Titeldia">
    <p:bg>
      <p:bgPr>
        <a:solidFill>
          <a:schemeClr val="accent6"/>
        </a:solidFill>
        <a:effectLst/>
      </p:bgPr>
    </p:bg>
    <p:spTree>
      <p:nvGrpSpPr>
        <p:cNvPr id="1" name="Shape 60"/>
        <p:cNvGrpSpPr/>
        <p:nvPr/>
      </p:nvGrpSpPr>
      <p:grpSpPr>
        <a:xfrm>
          <a:off x="0" y="0"/>
          <a:ext cx="0" cy="0"/>
          <a:chOff x="0" y="0"/>
          <a:chExt cx="0" cy="0"/>
        </a:xfrm>
      </p:grpSpPr>
      <p:pic>
        <p:nvPicPr>
          <p:cNvPr id="61" name="Google Shape;61;p18"/>
          <p:cNvPicPr preferRelativeResize="0"/>
          <p:nvPr/>
        </p:nvPicPr>
        <p:blipFill rotWithShape="1">
          <a:blip r:embed="rId2">
            <a:alphaModFix/>
          </a:blip>
          <a:srcRect/>
          <a:stretch/>
        </p:blipFill>
        <p:spPr>
          <a:xfrm>
            <a:off x="-498763" y="-542976"/>
            <a:ext cx="9144000" cy="850710"/>
          </a:xfrm>
          <a:prstGeom prst="rect">
            <a:avLst/>
          </a:prstGeom>
          <a:noFill/>
          <a:ln>
            <a:noFill/>
          </a:ln>
        </p:spPr>
      </p:pic>
      <p:sp>
        <p:nvSpPr>
          <p:cNvPr id="62" name="Google Shape;62;p18"/>
          <p:cNvSpPr txBox="1">
            <a:spLocks noGrp="1"/>
          </p:cNvSpPr>
          <p:nvPr>
            <p:ph type="ctrTitle"/>
          </p:nvPr>
        </p:nvSpPr>
        <p:spPr>
          <a:xfrm>
            <a:off x="578295" y="1527560"/>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500"/>
              <a:buFont typeface="Montserrat Black"/>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txBox="1">
            <a:spLocks noGrp="1"/>
          </p:cNvSpPr>
          <p:nvPr>
            <p:ph type="subTitle" idx="1"/>
          </p:nvPr>
        </p:nvSpPr>
        <p:spPr>
          <a:xfrm>
            <a:off x="561150" y="2669976"/>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1800"/>
              <a:buNone/>
              <a:defRPr sz="1800">
                <a:solidFill>
                  <a:schemeClr val="dk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4" name="Google Shape;64;p18"/>
          <p:cNvSpPr/>
          <p:nvPr/>
        </p:nvSpPr>
        <p:spPr>
          <a:xfrm>
            <a:off x="5541009" y="0"/>
            <a:ext cx="9493152" cy="5143500"/>
          </a:xfrm>
          <a:prstGeom prst="parallelogram">
            <a:avLst>
              <a:gd name="adj" fmla="val 5727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62293975"/>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Titeldia">
  <p:cSld name="14_Titeldia">
    <p:bg>
      <p:bgPr>
        <a:solidFill>
          <a:schemeClr val="dk1"/>
        </a:solidFill>
        <a:effectLst/>
      </p:bgPr>
    </p:bg>
    <p:spTree>
      <p:nvGrpSpPr>
        <p:cNvPr id="1" name="Shape 65"/>
        <p:cNvGrpSpPr/>
        <p:nvPr/>
      </p:nvGrpSpPr>
      <p:grpSpPr>
        <a:xfrm>
          <a:off x="0" y="0"/>
          <a:ext cx="0" cy="0"/>
          <a:chOff x="0" y="0"/>
          <a:chExt cx="0" cy="0"/>
        </a:xfrm>
      </p:grpSpPr>
      <p:pic>
        <p:nvPicPr>
          <p:cNvPr id="66" name="Google Shape;66;p19"/>
          <p:cNvPicPr preferRelativeResize="0"/>
          <p:nvPr/>
        </p:nvPicPr>
        <p:blipFill rotWithShape="1">
          <a:blip r:embed="rId2">
            <a:alphaModFix/>
          </a:blip>
          <a:srcRect/>
          <a:stretch/>
        </p:blipFill>
        <p:spPr>
          <a:xfrm>
            <a:off x="-3602991" y="4718145"/>
            <a:ext cx="9144000" cy="850710"/>
          </a:xfrm>
          <a:prstGeom prst="rect">
            <a:avLst/>
          </a:prstGeom>
          <a:noFill/>
          <a:ln>
            <a:noFill/>
          </a:ln>
        </p:spPr>
      </p:pic>
      <p:sp>
        <p:nvSpPr>
          <p:cNvPr id="67" name="Google Shape;67;p19"/>
          <p:cNvSpPr txBox="1">
            <a:spLocks noGrp="1"/>
          </p:cNvSpPr>
          <p:nvPr>
            <p:ph type="ctrTitle"/>
          </p:nvPr>
        </p:nvSpPr>
        <p:spPr>
          <a:xfrm>
            <a:off x="578295" y="1429334"/>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
          <p:cNvSpPr txBox="1">
            <a:spLocks noGrp="1"/>
          </p:cNvSpPr>
          <p:nvPr>
            <p:ph type="subTitle" idx="1"/>
          </p:nvPr>
        </p:nvSpPr>
        <p:spPr>
          <a:xfrm>
            <a:off x="561150" y="2571750"/>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9" name="Google Shape;69;p19"/>
          <p:cNvSpPr/>
          <p:nvPr/>
        </p:nvSpPr>
        <p:spPr>
          <a:xfrm>
            <a:off x="5541009" y="0"/>
            <a:ext cx="8816259" cy="5143500"/>
          </a:xfrm>
          <a:prstGeom prst="parallelogram">
            <a:avLst>
              <a:gd name="adj" fmla="val 5727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19356263"/>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1_Titeldia">
  <p:cSld name="21_Titeldia">
    <p:bg>
      <p:bgPr>
        <a:solidFill>
          <a:schemeClr val="dk1"/>
        </a:solidFill>
        <a:effectLst/>
      </p:bgPr>
    </p:bg>
    <p:spTree>
      <p:nvGrpSpPr>
        <p:cNvPr id="1" name="Shape 70"/>
        <p:cNvGrpSpPr/>
        <p:nvPr/>
      </p:nvGrpSpPr>
      <p:grpSpPr>
        <a:xfrm>
          <a:off x="0" y="0"/>
          <a:ext cx="0" cy="0"/>
          <a:chOff x="0" y="0"/>
          <a:chExt cx="0" cy="0"/>
        </a:xfrm>
      </p:grpSpPr>
      <p:sp>
        <p:nvSpPr>
          <p:cNvPr id="71" name="Google Shape;71;p20"/>
          <p:cNvSpPr/>
          <p:nvPr/>
        </p:nvSpPr>
        <p:spPr>
          <a:xfrm>
            <a:off x="-4019513" y="0"/>
            <a:ext cx="9864501" cy="5143500"/>
          </a:xfrm>
          <a:prstGeom prst="parallelogram">
            <a:avLst>
              <a:gd name="adj" fmla="val 5727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2" name="Google Shape;72;p20"/>
          <p:cNvSpPr/>
          <p:nvPr/>
        </p:nvSpPr>
        <p:spPr>
          <a:xfrm>
            <a:off x="2345470" y="692878"/>
            <a:ext cx="2579142" cy="3819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73" name="Google Shape;73;p20"/>
          <p:cNvGrpSpPr/>
          <p:nvPr/>
        </p:nvGrpSpPr>
        <p:grpSpPr>
          <a:xfrm>
            <a:off x="2345467" y="3191992"/>
            <a:ext cx="4347217" cy="604158"/>
            <a:chOff x="1446832" y="2823743"/>
            <a:chExt cx="4347217" cy="604158"/>
          </a:xfrm>
        </p:grpSpPr>
        <p:sp>
          <p:nvSpPr>
            <p:cNvPr id="74" name="Google Shape;74;p20"/>
            <p:cNvSpPr/>
            <p:nvPr/>
          </p:nvSpPr>
          <p:spPr>
            <a:xfrm>
              <a:off x="1446832" y="2823743"/>
              <a:ext cx="604158" cy="60415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5" name="Google Shape;75;p20"/>
            <p:cNvSpPr/>
            <p:nvPr/>
          </p:nvSpPr>
          <p:spPr>
            <a:xfrm>
              <a:off x="2046443" y="2823743"/>
              <a:ext cx="3747606" cy="6041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6" name="Google Shape;76;p20"/>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3</a:t>
              </a:r>
              <a:endParaRPr/>
            </a:p>
          </p:txBody>
        </p:sp>
      </p:grpSp>
      <p:grpSp>
        <p:nvGrpSpPr>
          <p:cNvPr id="77" name="Google Shape;77;p20"/>
          <p:cNvGrpSpPr/>
          <p:nvPr/>
        </p:nvGrpSpPr>
        <p:grpSpPr>
          <a:xfrm>
            <a:off x="2345467" y="2574482"/>
            <a:ext cx="4347217" cy="604158"/>
            <a:chOff x="1446832" y="2823743"/>
            <a:chExt cx="4347217" cy="604158"/>
          </a:xfrm>
        </p:grpSpPr>
        <p:sp>
          <p:nvSpPr>
            <p:cNvPr id="78" name="Google Shape;78;p20"/>
            <p:cNvSpPr/>
            <p:nvPr/>
          </p:nvSpPr>
          <p:spPr>
            <a:xfrm>
              <a:off x="1446832" y="2823743"/>
              <a:ext cx="604158" cy="60415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9" name="Google Shape;79;p20"/>
            <p:cNvSpPr/>
            <p:nvPr/>
          </p:nvSpPr>
          <p:spPr>
            <a:xfrm>
              <a:off x="2046443" y="2823743"/>
              <a:ext cx="3747606" cy="6041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0" name="Google Shape;80;p20"/>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2</a:t>
              </a:r>
              <a:endParaRPr/>
            </a:p>
          </p:txBody>
        </p:sp>
      </p:grpSp>
      <p:grpSp>
        <p:nvGrpSpPr>
          <p:cNvPr id="81" name="Google Shape;81;p20"/>
          <p:cNvGrpSpPr/>
          <p:nvPr/>
        </p:nvGrpSpPr>
        <p:grpSpPr>
          <a:xfrm>
            <a:off x="2345467" y="1956975"/>
            <a:ext cx="4347217" cy="604158"/>
            <a:chOff x="1446832" y="2823743"/>
            <a:chExt cx="4347217" cy="604158"/>
          </a:xfrm>
        </p:grpSpPr>
        <p:sp>
          <p:nvSpPr>
            <p:cNvPr id="82" name="Google Shape;82;p20"/>
            <p:cNvSpPr/>
            <p:nvPr/>
          </p:nvSpPr>
          <p:spPr>
            <a:xfrm>
              <a:off x="1446832" y="2823743"/>
              <a:ext cx="604158" cy="60415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3" name="Google Shape;83;p20"/>
            <p:cNvSpPr/>
            <p:nvPr/>
          </p:nvSpPr>
          <p:spPr>
            <a:xfrm>
              <a:off x="2046443" y="2823743"/>
              <a:ext cx="3747606" cy="6041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4" name="Google Shape;84;p20"/>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1</a:t>
              </a:r>
              <a:endParaRPr/>
            </a:p>
          </p:txBody>
        </p:sp>
      </p:grpSp>
      <p:sp>
        <p:nvSpPr>
          <p:cNvPr id="85" name="Google Shape;85;p20"/>
          <p:cNvSpPr/>
          <p:nvPr/>
        </p:nvSpPr>
        <p:spPr>
          <a:xfrm>
            <a:off x="2345467" y="1042575"/>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6" name="Google Shape;86;p20"/>
          <p:cNvSpPr txBox="1">
            <a:spLocks noGrp="1"/>
          </p:cNvSpPr>
          <p:nvPr>
            <p:ph type="body" idx="1"/>
          </p:nvPr>
        </p:nvSpPr>
        <p:spPr>
          <a:xfrm>
            <a:off x="2522538" y="1165318"/>
            <a:ext cx="5689600" cy="6572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2100"/>
              <a:buFont typeface="Montserrat Black"/>
              <a:buNone/>
              <a:defRPr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87" name="Google Shape;87;p20"/>
          <p:cNvGrpSpPr/>
          <p:nvPr/>
        </p:nvGrpSpPr>
        <p:grpSpPr>
          <a:xfrm>
            <a:off x="2345467" y="3807567"/>
            <a:ext cx="4347217" cy="604158"/>
            <a:chOff x="1446832" y="2823743"/>
            <a:chExt cx="4347217" cy="604158"/>
          </a:xfrm>
        </p:grpSpPr>
        <p:sp>
          <p:nvSpPr>
            <p:cNvPr id="88" name="Google Shape;88;p20"/>
            <p:cNvSpPr/>
            <p:nvPr/>
          </p:nvSpPr>
          <p:spPr>
            <a:xfrm>
              <a:off x="1446832" y="2823743"/>
              <a:ext cx="604158" cy="60415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9" name="Google Shape;89;p20"/>
            <p:cNvSpPr/>
            <p:nvPr/>
          </p:nvSpPr>
          <p:spPr>
            <a:xfrm>
              <a:off x="2046443" y="2823743"/>
              <a:ext cx="3747606" cy="6041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0" name="Google Shape;90;p20"/>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4</a:t>
              </a:r>
              <a:endParaRPr/>
            </a:p>
          </p:txBody>
        </p:sp>
      </p:grpSp>
      <p:sp>
        <p:nvSpPr>
          <p:cNvPr id="91" name="Google Shape;91;p20"/>
          <p:cNvSpPr txBox="1">
            <a:spLocks noGrp="1"/>
          </p:cNvSpPr>
          <p:nvPr>
            <p:ph type="body" idx="2"/>
          </p:nvPr>
        </p:nvSpPr>
        <p:spPr>
          <a:xfrm>
            <a:off x="3048000" y="2032000"/>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2" name="Google Shape;92;p20"/>
          <p:cNvSpPr txBox="1">
            <a:spLocks noGrp="1"/>
          </p:cNvSpPr>
          <p:nvPr>
            <p:ph type="body" idx="3"/>
          </p:nvPr>
        </p:nvSpPr>
        <p:spPr>
          <a:xfrm>
            <a:off x="3048000" y="2653553"/>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20"/>
          <p:cNvSpPr txBox="1">
            <a:spLocks noGrp="1"/>
          </p:cNvSpPr>
          <p:nvPr>
            <p:ph type="body" idx="4"/>
          </p:nvPr>
        </p:nvSpPr>
        <p:spPr>
          <a:xfrm>
            <a:off x="3048000" y="3269127"/>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20"/>
          <p:cNvSpPr txBox="1">
            <a:spLocks noGrp="1"/>
          </p:cNvSpPr>
          <p:nvPr>
            <p:ph type="body" idx="5"/>
          </p:nvPr>
        </p:nvSpPr>
        <p:spPr>
          <a:xfrm>
            <a:off x="3048000" y="3896656"/>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20"/>
          <p:cNvSpPr txBox="1">
            <a:spLocks noGrp="1"/>
          </p:cNvSpPr>
          <p:nvPr>
            <p:ph type="body" idx="6"/>
          </p:nvPr>
        </p:nvSpPr>
        <p:spPr>
          <a:xfrm>
            <a:off x="2522539" y="692878"/>
            <a:ext cx="2258638" cy="34969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None/>
              <a:defRPr sz="15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313934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500"/>
                                        <p:tgtEl>
                                          <p:spTgt spid="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8_Titeldia">
  <p:cSld name="18_Titeldia">
    <p:bg>
      <p:bgPr>
        <a:solidFill>
          <a:schemeClr val="accent5"/>
        </a:solidFill>
        <a:effectLst/>
      </p:bgPr>
    </p:bg>
    <p:spTree>
      <p:nvGrpSpPr>
        <p:cNvPr id="1" name="Shape 96"/>
        <p:cNvGrpSpPr/>
        <p:nvPr/>
      </p:nvGrpSpPr>
      <p:grpSpPr>
        <a:xfrm>
          <a:off x="0" y="0"/>
          <a:ext cx="0" cy="0"/>
          <a:chOff x="0" y="0"/>
          <a:chExt cx="0" cy="0"/>
        </a:xfrm>
      </p:grpSpPr>
      <p:sp>
        <p:nvSpPr>
          <p:cNvPr id="97" name="Google Shape;97;p21"/>
          <p:cNvSpPr/>
          <p:nvPr/>
        </p:nvSpPr>
        <p:spPr>
          <a:xfrm>
            <a:off x="-4168925" y="0"/>
            <a:ext cx="9864501" cy="5143500"/>
          </a:xfrm>
          <a:prstGeom prst="parallelogram">
            <a:avLst>
              <a:gd name="adj" fmla="val 5727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8" name="Google Shape;98;p21"/>
          <p:cNvSpPr/>
          <p:nvPr/>
        </p:nvSpPr>
        <p:spPr>
          <a:xfrm>
            <a:off x="1446833" y="2814951"/>
            <a:ext cx="4918108" cy="90493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9" name="Google Shape;99;p21"/>
          <p:cNvSpPr/>
          <p:nvPr/>
        </p:nvSpPr>
        <p:spPr>
          <a:xfrm>
            <a:off x="1446834" y="1529325"/>
            <a:ext cx="3274577" cy="3819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0" name="Google Shape;100;p21"/>
          <p:cNvSpPr/>
          <p:nvPr/>
        </p:nvSpPr>
        <p:spPr>
          <a:xfrm>
            <a:off x="1448875" y="1909343"/>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1" name="Google Shape;101;p21"/>
          <p:cNvSpPr txBox="1">
            <a:spLocks noGrp="1"/>
          </p:cNvSpPr>
          <p:nvPr>
            <p:ph type="body" idx="1"/>
          </p:nvPr>
        </p:nvSpPr>
        <p:spPr>
          <a:xfrm>
            <a:off x="1766123" y="2132656"/>
            <a:ext cx="5395913" cy="490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3000"/>
              <a:buNone/>
              <a:defRPr sz="3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21"/>
          <p:cNvSpPr txBox="1">
            <a:spLocks noGrp="1"/>
          </p:cNvSpPr>
          <p:nvPr>
            <p:ph type="body" idx="2"/>
          </p:nvPr>
        </p:nvSpPr>
        <p:spPr>
          <a:xfrm>
            <a:off x="1766123" y="2901144"/>
            <a:ext cx="4455383" cy="6907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500"/>
              <a:buFont typeface="Montserrat"/>
              <a:buNone/>
              <a:defRPr sz="1500">
                <a:solidFill>
                  <a:schemeClr val="dk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21"/>
          <p:cNvSpPr txBox="1">
            <a:spLocks noGrp="1"/>
          </p:cNvSpPr>
          <p:nvPr>
            <p:ph type="body" idx="3"/>
          </p:nvPr>
        </p:nvSpPr>
        <p:spPr>
          <a:xfrm>
            <a:off x="1766123" y="1593922"/>
            <a:ext cx="2805112" cy="2508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b="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0283741"/>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Aangepaste indeling">
  <p:cSld name="2_Aangepaste indeling">
    <p:bg>
      <p:bgPr>
        <a:solidFill>
          <a:schemeClr val="accent1"/>
        </a:solidFill>
        <a:effectLst/>
      </p:bgPr>
    </p:bg>
    <p:spTree>
      <p:nvGrpSpPr>
        <p:cNvPr id="1" name="Shape 33"/>
        <p:cNvGrpSpPr/>
        <p:nvPr/>
      </p:nvGrpSpPr>
      <p:grpSpPr>
        <a:xfrm>
          <a:off x="0" y="0"/>
          <a:ext cx="0" cy="0"/>
          <a:chOff x="0" y="0"/>
          <a:chExt cx="0" cy="0"/>
        </a:xfrm>
      </p:grpSpPr>
      <p:sp>
        <p:nvSpPr>
          <p:cNvPr id="34" name="Google Shape;34;p15"/>
          <p:cNvSpPr/>
          <p:nvPr/>
        </p:nvSpPr>
        <p:spPr>
          <a:xfrm>
            <a:off x="-3502293" y="0"/>
            <a:ext cx="9723799" cy="5143500"/>
          </a:xfrm>
          <a:prstGeom prst="parallelogram">
            <a:avLst>
              <a:gd name="adj" fmla="val 57596"/>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35" name="Google Shape;35;p15"/>
          <p:cNvGrpSpPr/>
          <p:nvPr/>
        </p:nvGrpSpPr>
        <p:grpSpPr>
          <a:xfrm>
            <a:off x="1699220" y="1067088"/>
            <a:ext cx="1090528" cy="1090528"/>
            <a:chOff x="2188029" y="1910443"/>
            <a:chExt cx="1090528" cy="1090528"/>
          </a:xfrm>
        </p:grpSpPr>
        <p:sp>
          <p:nvSpPr>
            <p:cNvPr id="36" name="Google Shape;36;p15"/>
            <p:cNvSpPr/>
            <p:nvPr/>
          </p:nvSpPr>
          <p:spPr>
            <a:xfrm>
              <a:off x="2188029" y="1910443"/>
              <a:ext cx="1090528" cy="10905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7" name="Google Shape;37;p15"/>
            <p:cNvSpPr/>
            <p:nvPr/>
          </p:nvSpPr>
          <p:spPr>
            <a:xfrm rot="5400000">
              <a:off x="2475193" y="2305625"/>
              <a:ext cx="605720" cy="300165"/>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38" name="Google Shape;38;p15"/>
          <p:cNvGrpSpPr/>
          <p:nvPr/>
        </p:nvGrpSpPr>
        <p:grpSpPr>
          <a:xfrm>
            <a:off x="2789748" y="730095"/>
            <a:ext cx="1833050" cy="342900"/>
            <a:chOff x="3771267" y="1224273"/>
            <a:chExt cx="1833050" cy="342900"/>
          </a:xfrm>
        </p:grpSpPr>
        <p:sp>
          <p:nvSpPr>
            <p:cNvPr id="39" name="Google Shape;39;p15"/>
            <p:cNvSpPr/>
            <p:nvPr/>
          </p:nvSpPr>
          <p:spPr>
            <a:xfrm>
              <a:off x="3771267" y="1224273"/>
              <a:ext cx="963189" cy="34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0" name="Google Shape;40;p15"/>
            <p:cNvSpPr txBox="1"/>
            <p:nvPr/>
          </p:nvSpPr>
          <p:spPr>
            <a:xfrm>
              <a:off x="3861465" y="1245682"/>
              <a:ext cx="1742852"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350">
                  <a:solidFill>
                    <a:schemeClr val="dk1"/>
                  </a:solidFill>
                  <a:latin typeface="Montserrat"/>
                  <a:ea typeface="Montserrat"/>
                  <a:cs typeface="Montserrat"/>
                  <a:sym typeface="Montserrat"/>
                </a:rPr>
                <a:t>VIDEO</a:t>
              </a:r>
              <a:endParaRPr sz="1350" b="1">
                <a:solidFill>
                  <a:schemeClr val="dk1"/>
                </a:solidFill>
                <a:latin typeface="Montserrat Black"/>
                <a:ea typeface="Montserrat Black"/>
                <a:cs typeface="Montserrat Black"/>
                <a:sym typeface="Montserrat Black"/>
              </a:endParaRPr>
            </a:p>
          </p:txBody>
        </p:sp>
      </p:grpSp>
      <p:sp>
        <p:nvSpPr>
          <p:cNvPr id="41" name="Google Shape;41;p15"/>
          <p:cNvSpPr/>
          <p:nvPr/>
        </p:nvSpPr>
        <p:spPr>
          <a:xfrm>
            <a:off x="2789748" y="3450075"/>
            <a:ext cx="3560569" cy="101655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 name="Google Shape;42;p15"/>
          <p:cNvSpPr txBox="1">
            <a:spLocks noGrp="1"/>
          </p:cNvSpPr>
          <p:nvPr>
            <p:ph type="title"/>
          </p:nvPr>
        </p:nvSpPr>
        <p:spPr>
          <a:xfrm>
            <a:off x="2979834" y="3616563"/>
            <a:ext cx="3212650" cy="68869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000"/>
              <a:buFont typeface="Montserrat Black"/>
              <a:buNone/>
              <a:defRPr sz="2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43" name="Google Shape;43;p15"/>
          <p:cNvSpPr>
            <a:spLocks noGrp="1"/>
          </p:cNvSpPr>
          <p:nvPr>
            <p:ph type="pic" idx="2"/>
          </p:nvPr>
        </p:nvSpPr>
        <p:spPr>
          <a:xfrm>
            <a:off x="2789748" y="1077242"/>
            <a:ext cx="3564504" cy="2372833"/>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lt1"/>
              </a:buClr>
              <a:buSzPts val="1200"/>
              <a:buFont typeface="Arial"/>
              <a:buChar char="•"/>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nl-NL"/>
              <a:t>Klik op het pictogram als u een afbeelding wilt toevoegen</a:t>
            </a:r>
            <a:endParaRPr/>
          </a:p>
        </p:txBody>
      </p:sp>
    </p:spTree>
    <p:extLst>
      <p:ext uri="{BB962C8B-B14F-4D97-AF65-F5344CB8AC3E}">
        <p14:creationId xmlns:p14="http://schemas.microsoft.com/office/powerpoint/2010/main" val="1556226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1000"/>
                                        <p:tgtEl>
                                          <p:spTgt spid="38"/>
                                        </p:tgtEl>
                                      </p:cBhvr>
                                    </p:animEffect>
                                    <p:set>
                                      <p:cBhvr>
                                        <p:cTn id="14" dur="1" fill="hold">
                                          <p:stCondLst>
                                            <p:cond delay="1000"/>
                                          </p:stCondLst>
                                        </p:cTn>
                                        <p:tgtEl>
                                          <p:spTgt spid="38"/>
                                        </p:tgtEl>
                                        <p:attrNameLst>
                                          <p:attrName>style.visibility</p:attrName>
                                        </p:attrNameLst>
                                      </p:cBhvr>
                                      <p:to>
                                        <p:strVal val="hidden"/>
                                      </p:to>
                                    </p:se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1000"/>
                                        <p:tgtEl>
                                          <p:spTgt spid="35"/>
                                        </p:tgtEl>
                                      </p:cBhvr>
                                    </p:animEffect>
                                    <p:set>
                                      <p:cBhvr>
                                        <p:cTn id="18" dur="1" fill="hold">
                                          <p:stCondLst>
                                            <p:cond delay="1000"/>
                                          </p:stCondLst>
                                        </p:cTn>
                                        <p:tgtEl>
                                          <p:spTgt spid="3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34"/>
                                        </p:tgtEl>
                                      </p:cBhvr>
                                    </p:animEffect>
                                    <p:set>
                                      <p:cBhvr>
                                        <p:cTn id="21" dur="1" fill="hold">
                                          <p:stCondLst>
                                            <p:cond delay="100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2_Titeldia">
  <p:cSld name="22_Titeldia">
    <p:bg>
      <p:bgPr>
        <a:solidFill>
          <a:schemeClr val="accent5"/>
        </a:solidFill>
        <a:effectLst/>
      </p:bgPr>
    </p:bg>
    <p:spTree>
      <p:nvGrpSpPr>
        <p:cNvPr id="1" name="Shape 104"/>
        <p:cNvGrpSpPr/>
        <p:nvPr/>
      </p:nvGrpSpPr>
      <p:grpSpPr>
        <a:xfrm>
          <a:off x="0" y="0"/>
          <a:ext cx="0" cy="0"/>
          <a:chOff x="0" y="0"/>
          <a:chExt cx="0" cy="0"/>
        </a:xfrm>
      </p:grpSpPr>
      <p:sp>
        <p:nvSpPr>
          <p:cNvPr id="105" name="Google Shape;105;p22"/>
          <p:cNvSpPr/>
          <p:nvPr/>
        </p:nvSpPr>
        <p:spPr>
          <a:xfrm>
            <a:off x="4020967" y="0"/>
            <a:ext cx="9451589"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06" name="Google Shape;106;p22"/>
          <p:cNvPicPr preferRelativeResize="0"/>
          <p:nvPr/>
        </p:nvPicPr>
        <p:blipFill rotWithShape="1">
          <a:blip r:embed="rId2">
            <a:alphaModFix/>
          </a:blip>
          <a:srcRect/>
          <a:stretch/>
        </p:blipFill>
        <p:spPr>
          <a:xfrm>
            <a:off x="3813138" y="1428754"/>
            <a:ext cx="3472005" cy="2262247"/>
          </a:xfrm>
          <a:prstGeom prst="rect">
            <a:avLst/>
          </a:prstGeom>
          <a:noFill/>
          <a:ln>
            <a:noFill/>
          </a:ln>
        </p:spPr>
      </p:pic>
      <p:sp>
        <p:nvSpPr>
          <p:cNvPr id="107" name="Google Shape;107;p22"/>
          <p:cNvSpPr/>
          <p:nvPr/>
        </p:nvSpPr>
        <p:spPr>
          <a:xfrm>
            <a:off x="1556795" y="2114550"/>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8" name="Google Shape;108;p22"/>
          <p:cNvSpPr txBox="1">
            <a:spLocks noGrp="1"/>
          </p:cNvSpPr>
          <p:nvPr>
            <p:ph type="body" idx="1"/>
          </p:nvPr>
        </p:nvSpPr>
        <p:spPr>
          <a:xfrm>
            <a:off x="1889230" y="2337863"/>
            <a:ext cx="5395913" cy="49044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dk1"/>
              </a:buClr>
              <a:buSzPts val="3000"/>
              <a:buNone/>
              <a:defRPr sz="3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09" name="Google Shape;109;p22"/>
          <p:cNvPicPr preferRelativeResize="0"/>
          <p:nvPr/>
        </p:nvPicPr>
        <p:blipFill rotWithShape="1">
          <a:blip r:embed="rId3">
            <a:alphaModFix/>
          </a:blip>
          <a:srcRect/>
          <a:stretch/>
        </p:blipFill>
        <p:spPr>
          <a:xfrm>
            <a:off x="-139849" y="3023012"/>
            <a:ext cx="11015830" cy="255421"/>
          </a:xfrm>
          <a:prstGeom prst="rect">
            <a:avLst/>
          </a:prstGeom>
          <a:noFill/>
          <a:ln>
            <a:noFill/>
          </a:ln>
        </p:spPr>
      </p:pic>
    </p:spTree>
    <p:extLst>
      <p:ext uri="{BB962C8B-B14F-4D97-AF65-F5344CB8AC3E}">
        <p14:creationId xmlns:p14="http://schemas.microsoft.com/office/powerpoint/2010/main" val="2319536884"/>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Titeldia">
  <p:cSld name="8_Titeldia">
    <p:bg>
      <p:bgPr>
        <a:solidFill>
          <a:schemeClr val="accent4"/>
        </a:solidFill>
        <a:effectLst/>
      </p:bgPr>
    </p:bg>
    <p:spTree>
      <p:nvGrpSpPr>
        <p:cNvPr id="1" name="Shape 110"/>
        <p:cNvGrpSpPr/>
        <p:nvPr/>
      </p:nvGrpSpPr>
      <p:grpSpPr>
        <a:xfrm>
          <a:off x="0" y="0"/>
          <a:ext cx="0" cy="0"/>
          <a:chOff x="0" y="0"/>
          <a:chExt cx="0" cy="0"/>
        </a:xfrm>
      </p:grpSpPr>
      <p:pic>
        <p:nvPicPr>
          <p:cNvPr id="111" name="Google Shape;111;p23"/>
          <p:cNvPicPr preferRelativeResize="0"/>
          <p:nvPr/>
        </p:nvPicPr>
        <p:blipFill rotWithShape="1">
          <a:blip r:embed="rId2">
            <a:alphaModFix/>
          </a:blip>
          <a:srcRect/>
          <a:stretch/>
        </p:blipFill>
        <p:spPr>
          <a:xfrm>
            <a:off x="-3675412" y="4718145"/>
            <a:ext cx="9144000" cy="850710"/>
          </a:xfrm>
          <a:prstGeom prst="rect">
            <a:avLst/>
          </a:prstGeom>
          <a:noFill/>
          <a:ln>
            <a:noFill/>
          </a:ln>
        </p:spPr>
      </p:pic>
      <p:sp>
        <p:nvSpPr>
          <p:cNvPr id="112" name="Google Shape;112;p23"/>
          <p:cNvSpPr txBox="1">
            <a:spLocks noGrp="1"/>
          </p:cNvSpPr>
          <p:nvPr>
            <p:ph type="ctrTitle"/>
          </p:nvPr>
        </p:nvSpPr>
        <p:spPr>
          <a:xfrm>
            <a:off x="578295" y="1429334"/>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3"/>
          <p:cNvSpPr txBox="1">
            <a:spLocks noGrp="1"/>
          </p:cNvSpPr>
          <p:nvPr>
            <p:ph type="subTitle" idx="1"/>
          </p:nvPr>
        </p:nvSpPr>
        <p:spPr>
          <a:xfrm>
            <a:off x="561150" y="2571750"/>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14" name="Google Shape;114;p23"/>
          <p:cNvSpPr/>
          <p:nvPr/>
        </p:nvSpPr>
        <p:spPr>
          <a:xfrm>
            <a:off x="5541009" y="0"/>
            <a:ext cx="8358025"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31269030"/>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5_Titeldia">
  <p:cSld name="25_Titeldia">
    <p:spTree>
      <p:nvGrpSpPr>
        <p:cNvPr id="1" name="Shape 115"/>
        <p:cNvGrpSpPr/>
        <p:nvPr/>
      </p:nvGrpSpPr>
      <p:grpSpPr>
        <a:xfrm>
          <a:off x="0" y="0"/>
          <a:ext cx="0" cy="0"/>
          <a:chOff x="0" y="0"/>
          <a:chExt cx="0" cy="0"/>
        </a:xfrm>
      </p:grpSpPr>
      <p:sp>
        <p:nvSpPr>
          <p:cNvPr id="116" name="Google Shape;116;p24"/>
          <p:cNvSpPr txBox="1">
            <a:spLocks noGrp="1"/>
          </p:cNvSpPr>
          <p:nvPr>
            <p:ph type="ctrTitle"/>
          </p:nvPr>
        </p:nvSpPr>
        <p:spPr>
          <a:xfrm>
            <a:off x="5651756" y="2822714"/>
            <a:ext cx="3349740"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4"/>
          <p:cNvSpPr txBox="1">
            <a:spLocks noGrp="1"/>
          </p:cNvSpPr>
          <p:nvPr>
            <p:ph type="subTitle" idx="1"/>
          </p:nvPr>
        </p:nvSpPr>
        <p:spPr>
          <a:xfrm>
            <a:off x="5651756" y="3606541"/>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18" name="Google Shape;118;p24"/>
          <p:cNvSpPr/>
          <p:nvPr/>
        </p:nvSpPr>
        <p:spPr>
          <a:xfrm>
            <a:off x="-2939017" y="0"/>
            <a:ext cx="6840855"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9" name="Google Shape;119;p24"/>
          <p:cNvSpPr>
            <a:spLocks noGrp="1"/>
          </p:cNvSpPr>
          <p:nvPr>
            <p:ph type="pic" idx="2"/>
          </p:nvPr>
        </p:nvSpPr>
        <p:spPr>
          <a:xfrm>
            <a:off x="0" y="-7938"/>
            <a:ext cx="7226135" cy="5151438"/>
          </a:xfrm>
          <a:prstGeom prst="parallelogram">
            <a:avLst>
              <a:gd name="adj" fmla="val 57252"/>
            </a:avLst>
          </a:prstGeom>
          <a:solidFill>
            <a:srgbClr val="D8D8D8"/>
          </a:solid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lt1"/>
              </a:buClr>
              <a:buSzPts val="2100"/>
              <a:buFont typeface="Arial"/>
              <a:buChar char="•"/>
              <a:defRPr sz="2100" b="1" i="0" u="none" strike="noStrike" cap="none">
                <a:solidFill>
                  <a:schemeClr val="lt1"/>
                </a:solidFill>
                <a:latin typeface="Montserrat"/>
                <a:ea typeface="Montserrat"/>
                <a:cs typeface="Montserrat"/>
                <a:sym typeface="Montserrat"/>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91404722"/>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3_Titeldia">
  <p:cSld name="13_Titeldia">
    <p:bg>
      <p:bgPr>
        <a:solidFill>
          <a:schemeClr val="dk1"/>
        </a:solidFill>
        <a:effectLst/>
      </p:bgPr>
    </p:bg>
    <p:spTree>
      <p:nvGrpSpPr>
        <p:cNvPr id="1" name="Shape 120"/>
        <p:cNvGrpSpPr/>
        <p:nvPr/>
      </p:nvGrpSpPr>
      <p:grpSpPr>
        <a:xfrm>
          <a:off x="0" y="0"/>
          <a:ext cx="0" cy="0"/>
          <a:chOff x="0" y="0"/>
          <a:chExt cx="0" cy="0"/>
        </a:xfrm>
      </p:grpSpPr>
      <p:sp>
        <p:nvSpPr>
          <p:cNvPr id="121" name="Google Shape;121;p25"/>
          <p:cNvSpPr txBox="1">
            <a:spLocks noGrp="1"/>
          </p:cNvSpPr>
          <p:nvPr>
            <p:ph type="ctrTitle"/>
          </p:nvPr>
        </p:nvSpPr>
        <p:spPr>
          <a:xfrm>
            <a:off x="578295" y="591718"/>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5"/>
          <p:cNvSpPr txBox="1">
            <a:spLocks noGrp="1"/>
          </p:cNvSpPr>
          <p:nvPr>
            <p:ph type="subTitle" idx="1"/>
          </p:nvPr>
        </p:nvSpPr>
        <p:spPr>
          <a:xfrm>
            <a:off x="561150" y="1734134"/>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23" name="Google Shape;123;p25"/>
          <p:cNvSpPr/>
          <p:nvPr/>
        </p:nvSpPr>
        <p:spPr>
          <a:xfrm>
            <a:off x="5541009" y="0"/>
            <a:ext cx="8358025"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95237756"/>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9_Titeldia">
  <p:cSld name="19_Titeldia">
    <p:bg>
      <p:bgPr>
        <a:solidFill>
          <a:schemeClr val="dk1"/>
        </a:solidFill>
        <a:effectLst/>
      </p:bgPr>
    </p:bg>
    <p:spTree>
      <p:nvGrpSpPr>
        <p:cNvPr id="1" name="Shape 124"/>
        <p:cNvGrpSpPr/>
        <p:nvPr/>
      </p:nvGrpSpPr>
      <p:grpSpPr>
        <a:xfrm>
          <a:off x="0" y="0"/>
          <a:ext cx="0" cy="0"/>
          <a:chOff x="0" y="0"/>
          <a:chExt cx="0" cy="0"/>
        </a:xfrm>
      </p:grpSpPr>
      <p:sp>
        <p:nvSpPr>
          <p:cNvPr id="125" name="Google Shape;125;p26"/>
          <p:cNvSpPr/>
          <p:nvPr/>
        </p:nvSpPr>
        <p:spPr>
          <a:xfrm>
            <a:off x="-4019513" y="0"/>
            <a:ext cx="9864501"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6" name="Google Shape;126;p26"/>
          <p:cNvSpPr/>
          <p:nvPr/>
        </p:nvSpPr>
        <p:spPr>
          <a:xfrm>
            <a:off x="2345470" y="692878"/>
            <a:ext cx="2579142" cy="3819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127" name="Google Shape;127;p26"/>
          <p:cNvGrpSpPr/>
          <p:nvPr/>
        </p:nvGrpSpPr>
        <p:grpSpPr>
          <a:xfrm>
            <a:off x="2345467" y="3191992"/>
            <a:ext cx="4347217" cy="604158"/>
            <a:chOff x="1446832" y="2823743"/>
            <a:chExt cx="4347217" cy="604158"/>
          </a:xfrm>
        </p:grpSpPr>
        <p:sp>
          <p:nvSpPr>
            <p:cNvPr id="128" name="Google Shape;128;p26"/>
            <p:cNvSpPr/>
            <p:nvPr/>
          </p:nvSpPr>
          <p:spPr>
            <a:xfrm>
              <a:off x="1446832" y="2823743"/>
              <a:ext cx="604158" cy="60415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9" name="Google Shape;129;p26"/>
            <p:cNvSpPr/>
            <p:nvPr/>
          </p:nvSpPr>
          <p:spPr>
            <a:xfrm>
              <a:off x="2046443" y="2823743"/>
              <a:ext cx="3747606" cy="60415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0" name="Google Shape;130;p26"/>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3</a:t>
              </a:r>
              <a:endParaRPr/>
            </a:p>
          </p:txBody>
        </p:sp>
      </p:grpSp>
      <p:grpSp>
        <p:nvGrpSpPr>
          <p:cNvPr id="131" name="Google Shape;131;p26"/>
          <p:cNvGrpSpPr/>
          <p:nvPr/>
        </p:nvGrpSpPr>
        <p:grpSpPr>
          <a:xfrm>
            <a:off x="2345467" y="2574482"/>
            <a:ext cx="4347217" cy="604158"/>
            <a:chOff x="1446832" y="2823743"/>
            <a:chExt cx="4347217" cy="604158"/>
          </a:xfrm>
        </p:grpSpPr>
        <p:sp>
          <p:nvSpPr>
            <p:cNvPr id="132" name="Google Shape;132;p26"/>
            <p:cNvSpPr/>
            <p:nvPr/>
          </p:nvSpPr>
          <p:spPr>
            <a:xfrm>
              <a:off x="1446832" y="2823743"/>
              <a:ext cx="604158" cy="60415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3" name="Google Shape;133;p26"/>
            <p:cNvSpPr/>
            <p:nvPr/>
          </p:nvSpPr>
          <p:spPr>
            <a:xfrm>
              <a:off x="2046443" y="2823743"/>
              <a:ext cx="3747606" cy="60415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4" name="Google Shape;134;p26"/>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2</a:t>
              </a:r>
              <a:endParaRPr/>
            </a:p>
          </p:txBody>
        </p:sp>
      </p:grpSp>
      <p:grpSp>
        <p:nvGrpSpPr>
          <p:cNvPr id="135" name="Google Shape;135;p26"/>
          <p:cNvGrpSpPr/>
          <p:nvPr/>
        </p:nvGrpSpPr>
        <p:grpSpPr>
          <a:xfrm>
            <a:off x="2345467" y="1956975"/>
            <a:ext cx="4347217" cy="604158"/>
            <a:chOff x="1446832" y="2823743"/>
            <a:chExt cx="4347217" cy="604158"/>
          </a:xfrm>
        </p:grpSpPr>
        <p:sp>
          <p:nvSpPr>
            <p:cNvPr id="136" name="Google Shape;136;p26"/>
            <p:cNvSpPr/>
            <p:nvPr/>
          </p:nvSpPr>
          <p:spPr>
            <a:xfrm>
              <a:off x="1446832" y="2823743"/>
              <a:ext cx="604158" cy="60415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7" name="Google Shape;137;p26"/>
            <p:cNvSpPr/>
            <p:nvPr/>
          </p:nvSpPr>
          <p:spPr>
            <a:xfrm>
              <a:off x="2046443" y="2823743"/>
              <a:ext cx="3747606" cy="60415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8" name="Google Shape;138;p26"/>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1</a:t>
              </a:r>
              <a:endParaRPr/>
            </a:p>
          </p:txBody>
        </p:sp>
      </p:grpSp>
      <p:sp>
        <p:nvSpPr>
          <p:cNvPr id="139" name="Google Shape;139;p26"/>
          <p:cNvSpPr/>
          <p:nvPr/>
        </p:nvSpPr>
        <p:spPr>
          <a:xfrm>
            <a:off x="2345467" y="1042575"/>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0" name="Google Shape;140;p26"/>
          <p:cNvSpPr txBox="1">
            <a:spLocks noGrp="1"/>
          </p:cNvSpPr>
          <p:nvPr>
            <p:ph type="body" idx="1"/>
          </p:nvPr>
        </p:nvSpPr>
        <p:spPr>
          <a:xfrm>
            <a:off x="2522538" y="1165318"/>
            <a:ext cx="5689600" cy="6572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2100"/>
              <a:buFont typeface="Montserrat Black"/>
              <a:buNone/>
              <a:defRPr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141" name="Google Shape;141;p26"/>
          <p:cNvGrpSpPr/>
          <p:nvPr/>
        </p:nvGrpSpPr>
        <p:grpSpPr>
          <a:xfrm>
            <a:off x="2345467" y="3807567"/>
            <a:ext cx="4347217" cy="604158"/>
            <a:chOff x="1446832" y="2823743"/>
            <a:chExt cx="4347217" cy="604158"/>
          </a:xfrm>
        </p:grpSpPr>
        <p:sp>
          <p:nvSpPr>
            <p:cNvPr id="142" name="Google Shape;142;p26"/>
            <p:cNvSpPr/>
            <p:nvPr/>
          </p:nvSpPr>
          <p:spPr>
            <a:xfrm>
              <a:off x="1446832" y="2823743"/>
              <a:ext cx="604158" cy="60415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3" name="Google Shape;143;p26"/>
            <p:cNvSpPr/>
            <p:nvPr/>
          </p:nvSpPr>
          <p:spPr>
            <a:xfrm>
              <a:off x="2046443" y="2823743"/>
              <a:ext cx="3747606" cy="60415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4" name="Google Shape;144;p26"/>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4</a:t>
              </a:r>
              <a:endParaRPr/>
            </a:p>
          </p:txBody>
        </p:sp>
      </p:grpSp>
      <p:sp>
        <p:nvSpPr>
          <p:cNvPr id="145" name="Google Shape;145;p26"/>
          <p:cNvSpPr txBox="1">
            <a:spLocks noGrp="1"/>
          </p:cNvSpPr>
          <p:nvPr>
            <p:ph type="body" idx="2"/>
          </p:nvPr>
        </p:nvSpPr>
        <p:spPr>
          <a:xfrm>
            <a:off x="3048000" y="2032000"/>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6" name="Google Shape;146;p26"/>
          <p:cNvSpPr txBox="1">
            <a:spLocks noGrp="1"/>
          </p:cNvSpPr>
          <p:nvPr>
            <p:ph type="body" idx="3"/>
          </p:nvPr>
        </p:nvSpPr>
        <p:spPr>
          <a:xfrm>
            <a:off x="3048000" y="2653553"/>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26"/>
          <p:cNvSpPr txBox="1">
            <a:spLocks noGrp="1"/>
          </p:cNvSpPr>
          <p:nvPr>
            <p:ph type="body" idx="4"/>
          </p:nvPr>
        </p:nvSpPr>
        <p:spPr>
          <a:xfrm>
            <a:off x="3048000" y="3269127"/>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8" name="Google Shape;148;p26"/>
          <p:cNvSpPr txBox="1">
            <a:spLocks noGrp="1"/>
          </p:cNvSpPr>
          <p:nvPr>
            <p:ph type="body" idx="5"/>
          </p:nvPr>
        </p:nvSpPr>
        <p:spPr>
          <a:xfrm>
            <a:off x="3048000" y="3896656"/>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9" name="Google Shape;149;p26"/>
          <p:cNvSpPr txBox="1">
            <a:spLocks noGrp="1"/>
          </p:cNvSpPr>
          <p:nvPr>
            <p:ph type="body" idx="6"/>
          </p:nvPr>
        </p:nvSpPr>
        <p:spPr>
          <a:xfrm>
            <a:off x="2522539" y="692878"/>
            <a:ext cx="2258638" cy="34969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None/>
              <a:defRPr sz="15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1695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7_Titeldia">
  <p:cSld name="17_Titeldia">
    <p:bg>
      <p:bgPr>
        <a:solidFill>
          <a:schemeClr val="accent3"/>
        </a:solidFill>
        <a:effectLst/>
      </p:bgPr>
    </p:bg>
    <p:spTree>
      <p:nvGrpSpPr>
        <p:cNvPr id="1" name="Shape 150"/>
        <p:cNvGrpSpPr/>
        <p:nvPr/>
      </p:nvGrpSpPr>
      <p:grpSpPr>
        <a:xfrm>
          <a:off x="0" y="0"/>
          <a:ext cx="0" cy="0"/>
          <a:chOff x="0" y="0"/>
          <a:chExt cx="0" cy="0"/>
        </a:xfrm>
      </p:grpSpPr>
      <p:sp>
        <p:nvSpPr>
          <p:cNvPr id="151" name="Google Shape;151;p27"/>
          <p:cNvSpPr/>
          <p:nvPr/>
        </p:nvSpPr>
        <p:spPr>
          <a:xfrm>
            <a:off x="-4067325" y="0"/>
            <a:ext cx="9864501" cy="5143500"/>
          </a:xfrm>
          <a:prstGeom prst="parallelogram">
            <a:avLst>
              <a:gd name="adj" fmla="val 5727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2" name="Google Shape;152;p27"/>
          <p:cNvSpPr/>
          <p:nvPr/>
        </p:nvSpPr>
        <p:spPr>
          <a:xfrm>
            <a:off x="1446833" y="2814951"/>
            <a:ext cx="4918108" cy="90493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3" name="Google Shape;153;p27"/>
          <p:cNvSpPr/>
          <p:nvPr/>
        </p:nvSpPr>
        <p:spPr>
          <a:xfrm>
            <a:off x="1446834" y="1529325"/>
            <a:ext cx="3274577" cy="3819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4" name="Google Shape;154;p27"/>
          <p:cNvSpPr/>
          <p:nvPr/>
        </p:nvSpPr>
        <p:spPr>
          <a:xfrm>
            <a:off x="1448875" y="1909343"/>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5" name="Google Shape;155;p27"/>
          <p:cNvSpPr txBox="1">
            <a:spLocks noGrp="1"/>
          </p:cNvSpPr>
          <p:nvPr>
            <p:ph type="body" idx="1"/>
          </p:nvPr>
        </p:nvSpPr>
        <p:spPr>
          <a:xfrm>
            <a:off x="1766123" y="2132656"/>
            <a:ext cx="5395913" cy="490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3000"/>
              <a:buNone/>
              <a:defRPr sz="3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6" name="Google Shape;156;p27"/>
          <p:cNvSpPr txBox="1">
            <a:spLocks noGrp="1"/>
          </p:cNvSpPr>
          <p:nvPr>
            <p:ph type="body" idx="2"/>
          </p:nvPr>
        </p:nvSpPr>
        <p:spPr>
          <a:xfrm>
            <a:off x="1766123" y="2901144"/>
            <a:ext cx="4455383" cy="6907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500"/>
              <a:buFont typeface="Montserrat"/>
              <a:buNone/>
              <a:defRPr sz="1500">
                <a:solidFill>
                  <a:schemeClr val="dk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7" name="Google Shape;157;p27"/>
          <p:cNvSpPr txBox="1">
            <a:spLocks noGrp="1"/>
          </p:cNvSpPr>
          <p:nvPr>
            <p:ph type="body" idx="3"/>
          </p:nvPr>
        </p:nvSpPr>
        <p:spPr>
          <a:xfrm>
            <a:off x="1766123" y="1593922"/>
            <a:ext cx="2805112" cy="2508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b="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86298730"/>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Aangepaste indeling">
  <p:cSld name="1_Aangepaste indeling">
    <p:bg>
      <p:bgPr>
        <a:solidFill>
          <a:schemeClr val="accent4"/>
        </a:solidFill>
        <a:effectLst/>
      </p:bgPr>
    </p:bg>
    <p:spTree>
      <p:nvGrpSpPr>
        <p:cNvPr id="1" name="Shape 158"/>
        <p:cNvGrpSpPr/>
        <p:nvPr/>
      </p:nvGrpSpPr>
      <p:grpSpPr>
        <a:xfrm>
          <a:off x="0" y="0"/>
          <a:ext cx="0" cy="0"/>
          <a:chOff x="0" y="0"/>
          <a:chExt cx="0" cy="0"/>
        </a:xfrm>
      </p:grpSpPr>
      <p:sp>
        <p:nvSpPr>
          <p:cNvPr id="159" name="Google Shape;159;p28"/>
          <p:cNvSpPr/>
          <p:nvPr/>
        </p:nvSpPr>
        <p:spPr>
          <a:xfrm>
            <a:off x="-3502293" y="0"/>
            <a:ext cx="9723799" cy="5143500"/>
          </a:xfrm>
          <a:prstGeom prst="parallelogram">
            <a:avLst>
              <a:gd name="adj" fmla="val 57596"/>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160" name="Google Shape;160;p28"/>
          <p:cNvGrpSpPr/>
          <p:nvPr/>
        </p:nvGrpSpPr>
        <p:grpSpPr>
          <a:xfrm>
            <a:off x="1699220" y="1067088"/>
            <a:ext cx="1090528" cy="1090528"/>
            <a:chOff x="2188029" y="1910443"/>
            <a:chExt cx="1090528" cy="1090528"/>
          </a:xfrm>
        </p:grpSpPr>
        <p:sp>
          <p:nvSpPr>
            <p:cNvPr id="161" name="Google Shape;161;p28"/>
            <p:cNvSpPr/>
            <p:nvPr/>
          </p:nvSpPr>
          <p:spPr>
            <a:xfrm>
              <a:off x="2188029" y="1910443"/>
              <a:ext cx="1090528" cy="10905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2" name="Google Shape;162;p28"/>
            <p:cNvSpPr/>
            <p:nvPr/>
          </p:nvSpPr>
          <p:spPr>
            <a:xfrm rot="5400000">
              <a:off x="2475193" y="2305625"/>
              <a:ext cx="605720" cy="30016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163" name="Google Shape;163;p28"/>
          <p:cNvGrpSpPr/>
          <p:nvPr/>
        </p:nvGrpSpPr>
        <p:grpSpPr>
          <a:xfrm>
            <a:off x="2789748" y="730095"/>
            <a:ext cx="1833050" cy="342900"/>
            <a:chOff x="3771267" y="1224273"/>
            <a:chExt cx="1833050" cy="342900"/>
          </a:xfrm>
        </p:grpSpPr>
        <p:sp>
          <p:nvSpPr>
            <p:cNvPr id="164" name="Google Shape;164;p28"/>
            <p:cNvSpPr/>
            <p:nvPr/>
          </p:nvSpPr>
          <p:spPr>
            <a:xfrm>
              <a:off x="3771267" y="1224273"/>
              <a:ext cx="963189" cy="342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5" name="Google Shape;165;p28"/>
            <p:cNvSpPr txBox="1"/>
            <p:nvPr/>
          </p:nvSpPr>
          <p:spPr>
            <a:xfrm>
              <a:off x="3861465" y="1245682"/>
              <a:ext cx="1742852"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350">
                  <a:solidFill>
                    <a:schemeClr val="dk1"/>
                  </a:solidFill>
                  <a:latin typeface="Montserrat"/>
                  <a:ea typeface="Montserrat"/>
                  <a:cs typeface="Montserrat"/>
                  <a:sym typeface="Montserrat"/>
                </a:rPr>
                <a:t>VIDEO</a:t>
              </a:r>
              <a:endParaRPr sz="1350" b="1">
                <a:solidFill>
                  <a:schemeClr val="dk1"/>
                </a:solidFill>
                <a:latin typeface="Montserrat Black"/>
                <a:ea typeface="Montserrat Black"/>
                <a:cs typeface="Montserrat Black"/>
                <a:sym typeface="Montserrat Black"/>
              </a:endParaRPr>
            </a:p>
          </p:txBody>
        </p:sp>
      </p:grpSp>
      <p:sp>
        <p:nvSpPr>
          <p:cNvPr id="166" name="Google Shape;166;p28"/>
          <p:cNvSpPr/>
          <p:nvPr/>
        </p:nvSpPr>
        <p:spPr>
          <a:xfrm>
            <a:off x="2789748" y="3450075"/>
            <a:ext cx="3560569" cy="10165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7" name="Google Shape;167;p28"/>
          <p:cNvSpPr txBox="1">
            <a:spLocks noGrp="1"/>
          </p:cNvSpPr>
          <p:nvPr>
            <p:ph type="title"/>
          </p:nvPr>
        </p:nvSpPr>
        <p:spPr>
          <a:xfrm>
            <a:off x="2979834" y="3616563"/>
            <a:ext cx="3212650" cy="68869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000"/>
              <a:buFont typeface="Montserrat Black"/>
              <a:buNone/>
              <a:defRPr sz="2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8"/>
          <p:cNvSpPr>
            <a:spLocks noGrp="1"/>
          </p:cNvSpPr>
          <p:nvPr>
            <p:ph type="pic" idx="2"/>
          </p:nvPr>
        </p:nvSpPr>
        <p:spPr>
          <a:xfrm>
            <a:off x="2789748" y="1077242"/>
            <a:ext cx="3564504" cy="2372833"/>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lt1"/>
              </a:buClr>
              <a:buSzPts val="1200"/>
              <a:buFont typeface="Arial"/>
              <a:buChar char="•"/>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057909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par>
                                <p:cTn id="8" presetID="10" presetClass="entr" presetSubtype="0"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500"/>
                                        <p:tgtEl>
                                          <p:spTgt spid="160"/>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1000"/>
                                        <p:tgtEl>
                                          <p:spTgt spid="163"/>
                                        </p:tgtEl>
                                      </p:cBhvr>
                                    </p:animEffect>
                                    <p:set>
                                      <p:cBhvr>
                                        <p:cTn id="14" dur="1" fill="hold">
                                          <p:stCondLst>
                                            <p:cond delay="1000"/>
                                          </p:stCondLst>
                                        </p:cTn>
                                        <p:tgtEl>
                                          <p:spTgt spid="163"/>
                                        </p:tgtEl>
                                        <p:attrNameLst>
                                          <p:attrName>style.visibility</p:attrName>
                                        </p:attrNameLst>
                                      </p:cBhvr>
                                      <p:to>
                                        <p:strVal val="hidden"/>
                                      </p:to>
                                    </p:se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1000"/>
                                        <p:tgtEl>
                                          <p:spTgt spid="160"/>
                                        </p:tgtEl>
                                      </p:cBhvr>
                                    </p:animEffect>
                                    <p:set>
                                      <p:cBhvr>
                                        <p:cTn id="18" dur="1" fill="hold">
                                          <p:stCondLst>
                                            <p:cond delay="1000"/>
                                          </p:stCondLst>
                                        </p:cTn>
                                        <p:tgtEl>
                                          <p:spTgt spid="16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159"/>
                                        </p:tgtEl>
                                      </p:cBhvr>
                                    </p:animEffect>
                                    <p:set>
                                      <p:cBhvr>
                                        <p:cTn id="21" dur="1" fill="hold">
                                          <p:stCondLst>
                                            <p:cond delay="1000"/>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5_Titeldia">
  <p:cSld name="15_Titeldia">
    <p:bg>
      <p:bgPr>
        <a:solidFill>
          <a:schemeClr val="accent3"/>
        </a:solidFill>
        <a:effectLst/>
      </p:bgPr>
    </p:bg>
    <p:spTree>
      <p:nvGrpSpPr>
        <p:cNvPr id="1" name="Shape 169"/>
        <p:cNvGrpSpPr/>
        <p:nvPr/>
      </p:nvGrpSpPr>
      <p:grpSpPr>
        <a:xfrm>
          <a:off x="0" y="0"/>
          <a:ext cx="0" cy="0"/>
          <a:chOff x="0" y="0"/>
          <a:chExt cx="0" cy="0"/>
        </a:xfrm>
      </p:grpSpPr>
      <p:sp>
        <p:nvSpPr>
          <p:cNvPr id="170" name="Google Shape;170;p29"/>
          <p:cNvSpPr/>
          <p:nvPr/>
        </p:nvSpPr>
        <p:spPr>
          <a:xfrm>
            <a:off x="4020967" y="0"/>
            <a:ext cx="9588155" cy="5143500"/>
          </a:xfrm>
          <a:prstGeom prst="parallelogram">
            <a:avLst>
              <a:gd name="adj" fmla="val 5727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71" name="Google Shape;171;p29"/>
          <p:cNvPicPr preferRelativeResize="0"/>
          <p:nvPr/>
        </p:nvPicPr>
        <p:blipFill rotWithShape="1">
          <a:blip r:embed="rId2">
            <a:alphaModFix/>
          </a:blip>
          <a:srcRect/>
          <a:stretch/>
        </p:blipFill>
        <p:spPr>
          <a:xfrm>
            <a:off x="3813138" y="1428753"/>
            <a:ext cx="3472005" cy="2262247"/>
          </a:xfrm>
          <a:prstGeom prst="rect">
            <a:avLst/>
          </a:prstGeom>
          <a:noFill/>
          <a:ln>
            <a:noFill/>
          </a:ln>
        </p:spPr>
      </p:pic>
      <p:sp>
        <p:nvSpPr>
          <p:cNvPr id="172" name="Google Shape;172;p29"/>
          <p:cNvSpPr/>
          <p:nvPr/>
        </p:nvSpPr>
        <p:spPr>
          <a:xfrm>
            <a:off x="1556795" y="2114550"/>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3" name="Google Shape;173;p29"/>
          <p:cNvSpPr txBox="1">
            <a:spLocks noGrp="1"/>
          </p:cNvSpPr>
          <p:nvPr>
            <p:ph type="body" idx="1"/>
          </p:nvPr>
        </p:nvSpPr>
        <p:spPr>
          <a:xfrm>
            <a:off x="1889230" y="2337863"/>
            <a:ext cx="5395913" cy="49044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dk1"/>
              </a:buClr>
              <a:buSzPts val="3000"/>
              <a:buNone/>
              <a:defRPr sz="3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6498620"/>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7_Titeldia">
  <p:cSld name="7_Titeldia">
    <p:bg>
      <p:bgPr>
        <a:solidFill>
          <a:schemeClr val="dk1"/>
        </a:solidFill>
        <a:effectLst/>
      </p:bgPr>
    </p:bg>
    <p:spTree>
      <p:nvGrpSpPr>
        <p:cNvPr id="1" name="Shape 174"/>
        <p:cNvGrpSpPr/>
        <p:nvPr/>
      </p:nvGrpSpPr>
      <p:grpSpPr>
        <a:xfrm>
          <a:off x="0" y="0"/>
          <a:ext cx="0" cy="0"/>
          <a:chOff x="0" y="0"/>
          <a:chExt cx="0" cy="0"/>
        </a:xfrm>
      </p:grpSpPr>
      <p:sp>
        <p:nvSpPr>
          <p:cNvPr id="175" name="Google Shape;175;p30"/>
          <p:cNvSpPr txBox="1">
            <a:spLocks noGrp="1"/>
          </p:cNvSpPr>
          <p:nvPr>
            <p:ph type="ctrTitle"/>
          </p:nvPr>
        </p:nvSpPr>
        <p:spPr>
          <a:xfrm>
            <a:off x="2442954" y="1828847"/>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30"/>
          <p:cNvSpPr txBox="1">
            <a:spLocks noGrp="1"/>
          </p:cNvSpPr>
          <p:nvPr>
            <p:ph type="subTitle" idx="1"/>
          </p:nvPr>
        </p:nvSpPr>
        <p:spPr>
          <a:xfrm>
            <a:off x="2425809" y="2971263"/>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77" name="Google Shape;177;p30"/>
          <p:cNvSpPr/>
          <p:nvPr/>
        </p:nvSpPr>
        <p:spPr>
          <a:xfrm>
            <a:off x="-5991101" y="0"/>
            <a:ext cx="9215337" cy="5143500"/>
          </a:xfrm>
          <a:prstGeom prst="parallelogram">
            <a:avLst>
              <a:gd name="adj" fmla="val 5727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3503132"/>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4_Titeldia">
  <p:cSld name="24_Titeldia">
    <p:bg>
      <p:bgPr>
        <a:solidFill>
          <a:schemeClr val="accent1"/>
        </a:solidFill>
        <a:effectLst/>
      </p:bgPr>
    </p:bg>
    <p:spTree>
      <p:nvGrpSpPr>
        <p:cNvPr id="1" name="Shape 217"/>
        <p:cNvGrpSpPr/>
        <p:nvPr/>
      </p:nvGrpSpPr>
      <p:grpSpPr>
        <a:xfrm>
          <a:off x="0" y="0"/>
          <a:ext cx="0" cy="0"/>
          <a:chOff x="0" y="0"/>
          <a:chExt cx="0" cy="0"/>
        </a:xfrm>
      </p:grpSpPr>
      <p:pic>
        <p:nvPicPr>
          <p:cNvPr id="218" name="Google Shape;218;p34"/>
          <p:cNvPicPr preferRelativeResize="0"/>
          <p:nvPr/>
        </p:nvPicPr>
        <p:blipFill rotWithShape="1">
          <a:blip r:embed="rId2">
            <a:alphaModFix/>
          </a:blip>
          <a:srcRect/>
          <a:stretch/>
        </p:blipFill>
        <p:spPr>
          <a:xfrm>
            <a:off x="-2054385" y="-542976"/>
            <a:ext cx="9144000" cy="850710"/>
          </a:xfrm>
          <a:prstGeom prst="rect">
            <a:avLst/>
          </a:prstGeom>
          <a:noFill/>
          <a:ln>
            <a:noFill/>
          </a:ln>
        </p:spPr>
      </p:pic>
      <p:sp>
        <p:nvSpPr>
          <p:cNvPr id="219" name="Google Shape;219;p34"/>
          <p:cNvSpPr/>
          <p:nvPr/>
        </p:nvSpPr>
        <p:spPr>
          <a:xfrm>
            <a:off x="4020967" y="0"/>
            <a:ext cx="9968165" cy="5143500"/>
          </a:xfrm>
          <a:prstGeom prst="parallelogram">
            <a:avLst>
              <a:gd name="adj" fmla="val 5727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0" name="Google Shape;220;p34"/>
          <p:cNvSpPr txBox="1">
            <a:spLocks noGrp="1"/>
          </p:cNvSpPr>
          <p:nvPr>
            <p:ph type="body" idx="1"/>
          </p:nvPr>
        </p:nvSpPr>
        <p:spPr>
          <a:xfrm>
            <a:off x="1874044" y="1849536"/>
            <a:ext cx="5395913" cy="144442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750"/>
              </a:spcBef>
              <a:spcAft>
                <a:spcPts val="0"/>
              </a:spcAft>
              <a:buClr>
                <a:schemeClr val="lt1"/>
              </a:buClr>
              <a:buSzPts val="4000"/>
              <a:buNone/>
              <a:defRPr sz="4000" b="1" i="1">
                <a:solidFill>
                  <a:schemeClr val="lt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21" name="Google Shape;221;p34"/>
          <p:cNvPicPr preferRelativeResize="0"/>
          <p:nvPr/>
        </p:nvPicPr>
        <p:blipFill rotWithShape="1">
          <a:blip r:embed="rId3">
            <a:alphaModFix/>
          </a:blip>
          <a:srcRect/>
          <a:stretch/>
        </p:blipFill>
        <p:spPr>
          <a:xfrm>
            <a:off x="-139849" y="4888079"/>
            <a:ext cx="11015830" cy="255421"/>
          </a:xfrm>
          <a:prstGeom prst="rect">
            <a:avLst/>
          </a:prstGeom>
          <a:noFill/>
          <a:ln>
            <a:noFill/>
          </a:ln>
        </p:spPr>
      </p:pic>
    </p:spTree>
    <p:extLst>
      <p:ext uri="{BB962C8B-B14F-4D97-AF65-F5344CB8AC3E}">
        <p14:creationId xmlns:p14="http://schemas.microsoft.com/office/powerpoint/2010/main" val="2178735261"/>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4_Titeldia">
  <p:cSld name="14_Titeldia">
    <p:bg>
      <p:bgPr>
        <a:solidFill>
          <a:schemeClr val="dk1"/>
        </a:solidFill>
        <a:effectLst/>
      </p:bgPr>
    </p:bg>
    <p:spTree>
      <p:nvGrpSpPr>
        <p:cNvPr id="1" name="Shape 65"/>
        <p:cNvGrpSpPr/>
        <p:nvPr/>
      </p:nvGrpSpPr>
      <p:grpSpPr>
        <a:xfrm>
          <a:off x="0" y="0"/>
          <a:ext cx="0" cy="0"/>
          <a:chOff x="0" y="0"/>
          <a:chExt cx="0" cy="0"/>
        </a:xfrm>
      </p:grpSpPr>
      <p:pic>
        <p:nvPicPr>
          <p:cNvPr id="66" name="Google Shape;66;p19"/>
          <p:cNvPicPr preferRelativeResize="0"/>
          <p:nvPr/>
        </p:nvPicPr>
        <p:blipFill rotWithShape="1">
          <a:blip r:embed="rId2">
            <a:alphaModFix/>
          </a:blip>
          <a:srcRect/>
          <a:stretch/>
        </p:blipFill>
        <p:spPr>
          <a:xfrm>
            <a:off x="-3602991" y="4718145"/>
            <a:ext cx="9144000" cy="850710"/>
          </a:xfrm>
          <a:prstGeom prst="rect">
            <a:avLst/>
          </a:prstGeom>
          <a:noFill/>
          <a:ln>
            <a:noFill/>
          </a:ln>
        </p:spPr>
      </p:pic>
      <p:sp>
        <p:nvSpPr>
          <p:cNvPr id="67" name="Google Shape;67;p19"/>
          <p:cNvSpPr txBox="1">
            <a:spLocks noGrp="1"/>
          </p:cNvSpPr>
          <p:nvPr>
            <p:ph type="ctrTitle"/>
          </p:nvPr>
        </p:nvSpPr>
        <p:spPr>
          <a:xfrm>
            <a:off x="578295" y="1429334"/>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68" name="Google Shape;68;p19"/>
          <p:cNvSpPr txBox="1">
            <a:spLocks noGrp="1"/>
          </p:cNvSpPr>
          <p:nvPr>
            <p:ph type="subTitle" idx="1"/>
          </p:nvPr>
        </p:nvSpPr>
        <p:spPr>
          <a:xfrm>
            <a:off x="561150" y="2571750"/>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nl-NL"/>
              <a:t>Klikken om de ondertitelstijl van het model te bewerken</a:t>
            </a:r>
            <a:endParaRPr/>
          </a:p>
        </p:txBody>
      </p:sp>
      <p:sp>
        <p:nvSpPr>
          <p:cNvPr id="69" name="Google Shape;69;p19"/>
          <p:cNvSpPr/>
          <p:nvPr/>
        </p:nvSpPr>
        <p:spPr>
          <a:xfrm>
            <a:off x="5541009" y="0"/>
            <a:ext cx="8816259" cy="5143500"/>
          </a:xfrm>
          <a:prstGeom prst="parallelogram">
            <a:avLst>
              <a:gd name="adj" fmla="val 5727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86299128"/>
      </p:ext>
    </p:extLst>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7_Titeldia">
  <p:cSld name="27_Titeldia">
    <p:bg>
      <p:bgPr>
        <a:solidFill>
          <a:schemeClr val="accent3"/>
        </a:solidFill>
        <a:effectLst/>
      </p:bgPr>
    </p:bg>
    <p:spTree>
      <p:nvGrpSpPr>
        <p:cNvPr id="1" name="Shape 222"/>
        <p:cNvGrpSpPr/>
        <p:nvPr/>
      </p:nvGrpSpPr>
      <p:grpSpPr>
        <a:xfrm>
          <a:off x="0" y="0"/>
          <a:ext cx="0" cy="0"/>
          <a:chOff x="0" y="0"/>
          <a:chExt cx="0" cy="0"/>
        </a:xfrm>
      </p:grpSpPr>
      <p:pic>
        <p:nvPicPr>
          <p:cNvPr id="223" name="Google Shape;223;p35"/>
          <p:cNvPicPr preferRelativeResize="0"/>
          <p:nvPr/>
        </p:nvPicPr>
        <p:blipFill rotWithShape="1">
          <a:blip r:embed="rId2">
            <a:alphaModFix/>
          </a:blip>
          <a:srcRect/>
          <a:stretch/>
        </p:blipFill>
        <p:spPr>
          <a:xfrm>
            <a:off x="-2054385" y="-542976"/>
            <a:ext cx="9144000" cy="850710"/>
          </a:xfrm>
          <a:prstGeom prst="rect">
            <a:avLst/>
          </a:prstGeom>
          <a:noFill/>
          <a:ln>
            <a:noFill/>
          </a:ln>
        </p:spPr>
      </p:pic>
      <p:sp>
        <p:nvSpPr>
          <p:cNvPr id="224" name="Google Shape;224;p35"/>
          <p:cNvSpPr/>
          <p:nvPr/>
        </p:nvSpPr>
        <p:spPr>
          <a:xfrm>
            <a:off x="4020967" y="0"/>
            <a:ext cx="9540654" cy="5143500"/>
          </a:xfrm>
          <a:prstGeom prst="parallelogram">
            <a:avLst>
              <a:gd name="adj" fmla="val 5727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5" name="Google Shape;225;p35"/>
          <p:cNvSpPr txBox="1">
            <a:spLocks noGrp="1"/>
          </p:cNvSpPr>
          <p:nvPr>
            <p:ph type="body" idx="1"/>
          </p:nvPr>
        </p:nvSpPr>
        <p:spPr>
          <a:xfrm>
            <a:off x="1874044" y="1849536"/>
            <a:ext cx="5395913" cy="144442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750"/>
              </a:spcBef>
              <a:spcAft>
                <a:spcPts val="0"/>
              </a:spcAft>
              <a:buClr>
                <a:schemeClr val="dk1"/>
              </a:buClr>
              <a:buSzPts val="4000"/>
              <a:buNone/>
              <a:defRPr sz="4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2789613"/>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8_Titeldia">
  <p:cSld name="28_Titeldia">
    <p:bg>
      <p:bgPr>
        <a:solidFill>
          <a:schemeClr val="accent5"/>
        </a:solidFill>
        <a:effectLst/>
      </p:bgPr>
    </p:bg>
    <p:spTree>
      <p:nvGrpSpPr>
        <p:cNvPr id="1" name="Shape 226"/>
        <p:cNvGrpSpPr/>
        <p:nvPr/>
      </p:nvGrpSpPr>
      <p:grpSpPr>
        <a:xfrm>
          <a:off x="0" y="0"/>
          <a:ext cx="0" cy="0"/>
          <a:chOff x="0" y="0"/>
          <a:chExt cx="0" cy="0"/>
        </a:xfrm>
      </p:grpSpPr>
      <p:pic>
        <p:nvPicPr>
          <p:cNvPr id="227" name="Google Shape;227;p36"/>
          <p:cNvPicPr preferRelativeResize="0"/>
          <p:nvPr/>
        </p:nvPicPr>
        <p:blipFill rotWithShape="1">
          <a:blip r:embed="rId2">
            <a:alphaModFix/>
          </a:blip>
          <a:srcRect/>
          <a:stretch/>
        </p:blipFill>
        <p:spPr>
          <a:xfrm>
            <a:off x="-2054385" y="-542976"/>
            <a:ext cx="9144000" cy="850710"/>
          </a:xfrm>
          <a:prstGeom prst="rect">
            <a:avLst/>
          </a:prstGeom>
          <a:noFill/>
          <a:ln>
            <a:noFill/>
          </a:ln>
        </p:spPr>
      </p:pic>
      <p:sp>
        <p:nvSpPr>
          <p:cNvPr id="228" name="Google Shape;228;p36"/>
          <p:cNvSpPr/>
          <p:nvPr/>
        </p:nvSpPr>
        <p:spPr>
          <a:xfrm>
            <a:off x="4020967" y="0"/>
            <a:ext cx="9855350" cy="5143500"/>
          </a:xfrm>
          <a:prstGeom prst="parallelogram">
            <a:avLst>
              <a:gd name="adj" fmla="val 5727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9" name="Google Shape;229;p36"/>
          <p:cNvSpPr txBox="1">
            <a:spLocks noGrp="1"/>
          </p:cNvSpPr>
          <p:nvPr>
            <p:ph type="body" idx="1"/>
          </p:nvPr>
        </p:nvSpPr>
        <p:spPr>
          <a:xfrm>
            <a:off x="1874044" y="1849536"/>
            <a:ext cx="5395913" cy="144442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750"/>
              </a:spcBef>
              <a:spcAft>
                <a:spcPts val="0"/>
              </a:spcAft>
              <a:buClr>
                <a:schemeClr val="dk1"/>
              </a:buClr>
              <a:buSzPts val="4000"/>
              <a:buNone/>
              <a:defRPr sz="4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99224724"/>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9_Titeldia">
  <p:cSld name="29_Titeldia">
    <p:bg>
      <p:bgPr>
        <a:solidFill>
          <a:schemeClr val="lt1"/>
        </a:solidFill>
        <a:effectLst/>
      </p:bgPr>
    </p:bg>
    <p:spTree>
      <p:nvGrpSpPr>
        <p:cNvPr id="1" name="Shape 230"/>
        <p:cNvGrpSpPr/>
        <p:nvPr/>
      </p:nvGrpSpPr>
      <p:grpSpPr>
        <a:xfrm>
          <a:off x="0" y="0"/>
          <a:ext cx="0" cy="0"/>
          <a:chOff x="0" y="0"/>
          <a:chExt cx="0" cy="0"/>
        </a:xfrm>
      </p:grpSpPr>
      <p:sp>
        <p:nvSpPr>
          <p:cNvPr id="231" name="Google Shape;231;p37"/>
          <p:cNvSpPr/>
          <p:nvPr/>
        </p:nvSpPr>
        <p:spPr>
          <a:xfrm>
            <a:off x="-4154004" y="0"/>
            <a:ext cx="9864501" cy="5143500"/>
          </a:xfrm>
          <a:prstGeom prst="parallelogram">
            <a:avLst>
              <a:gd name="adj" fmla="val 5727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2" name="Google Shape;232;p37"/>
          <p:cNvSpPr/>
          <p:nvPr/>
        </p:nvSpPr>
        <p:spPr>
          <a:xfrm>
            <a:off x="2107265" y="3328381"/>
            <a:ext cx="3770621" cy="801931"/>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3" name="Google Shape;233;p37"/>
          <p:cNvSpPr txBox="1">
            <a:spLocks noGrp="1"/>
          </p:cNvSpPr>
          <p:nvPr>
            <p:ph type="body" idx="1"/>
          </p:nvPr>
        </p:nvSpPr>
        <p:spPr>
          <a:xfrm>
            <a:off x="2223722" y="3454708"/>
            <a:ext cx="3523936" cy="54927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1500"/>
              <a:buNone/>
              <a:defRPr sz="15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4" name="Google Shape;234;p37"/>
          <p:cNvSpPr txBox="1">
            <a:spLocks noGrp="1"/>
          </p:cNvSpPr>
          <p:nvPr>
            <p:ph type="ctrTitle"/>
          </p:nvPr>
        </p:nvSpPr>
        <p:spPr>
          <a:xfrm>
            <a:off x="432394" y="409419"/>
            <a:ext cx="4226691"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37"/>
          <p:cNvSpPr txBox="1">
            <a:spLocks noGrp="1"/>
          </p:cNvSpPr>
          <p:nvPr>
            <p:ph type="subTitle" idx="2"/>
          </p:nvPr>
        </p:nvSpPr>
        <p:spPr>
          <a:xfrm>
            <a:off x="432395" y="1193246"/>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3821180637"/>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0_Titeldia">
  <p:cSld name="30_Titeldia">
    <p:bg>
      <p:bgPr>
        <a:solidFill>
          <a:schemeClr val="lt1"/>
        </a:solidFill>
        <a:effectLst/>
      </p:bgPr>
    </p:bg>
    <p:spTree>
      <p:nvGrpSpPr>
        <p:cNvPr id="1" name="Shape 236"/>
        <p:cNvGrpSpPr/>
        <p:nvPr/>
      </p:nvGrpSpPr>
      <p:grpSpPr>
        <a:xfrm>
          <a:off x="0" y="0"/>
          <a:ext cx="0" cy="0"/>
          <a:chOff x="0" y="0"/>
          <a:chExt cx="0" cy="0"/>
        </a:xfrm>
      </p:grpSpPr>
      <p:sp>
        <p:nvSpPr>
          <p:cNvPr id="237" name="Google Shape;237;p38"/>
          <p:cNvSpPr/>
          <p:nvPr/>
        </p:nvSpPr>
        <p:spPr>
          <a:xfrm>
            <a:off x="-4154004" y="0"/>
            <a:ext cx="9864501" cy="5143500"/>
          </a:xfrm>
          <a:prstGeom prst="parallelogram">
            <a:avLst>
              <a:gd name="adj" fmla="val 5727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8" name="Google Shape;238;p38"/>
          <p:cNvSpPr/>
          <p:nvPr/>
        </p:nvSpPr>
        <p:spPr>
          <a:xfrm>
            <a:off x="2107265" y="3328381"/>
            <a:ext cx="3770621" cy="801931"/>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9" name="Google Shape;239;p38"/>
          <p:cNvSpPr txBox="1">
            <a:spLocks noGrp="1"/>
          </p:cNvSpPr>
          <p:nvPr>
            <p:ph type="body" idx="1"/>
          </p:nvPr>
        </p:nvSpPr>
        <p:spPr>
          <a:xfrm>
            <a:off x="2223722" y="3454708"/>
            <a:ext cx="3523936" cy="54927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1500"/>
              <a:buNone/>
              <a:defRPr sz="15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0" name="Google Shape;240;p38"/>
          <p:cNvSpPr txBox="1">
            <a:spLocks noGrp="1"/>
          </p:cNvSpPr>
          <p:nvPr>
            <p:ph type="ctrTitle"/>
          </p:nvPr>
        </p:nvSpPr>
        <p:spPr>
          <a:xfrm>
            <a:off x="432394" y="409419"/>
            <a:ext cx="4226691"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38"/>
          <p:cNvSpPr txBox="1">
            <a:spLocks noGrp="1"/>
          </p:cNvSpPr>
          <p:nvPr>
            <p:ph type="subTitle" idx="2"/>
          </p:nvPr>
        </p:nvSpPr>
        <p:spPr>
          <a:xfrm>
            <a:off x="432395" y="1193246"/>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2335048895"/>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1_Titeldia">
  <p:cSld name="31_Titeldia">
    <p:bg>
      <p:bgPr>
        <a:solidFill>
          <a:schemeClr val="lt1"/>
        </a:solidFill>
        <a:effectLst/>
      </p:bgPr>
    </p:bg>
    <p:spTree>
      <p:nvGrpSpPr>
        <p:cNvPr id="1" name="Shape 242"/>
        <p:cNvGrpSpPr/>
        <p:nvPr/>
      </p:nvGrpSpPr>
      <p:grpSpPr>
        <a:xfrm>
          <a:off x="0" y="0"/>
          <a:ext cx="0" cy="0"/>
          <a:chOff x="0" y="0"/>
          <a:chExt cx="0" cy="0"/>
        </a:xfrm>
      </p:grpSpPr>
      <p:sp>
        <p:nvSpPr>
          <p:cNvPr id="243" name="Google Shape;243;p39"/>
          <p:cNvSpPr/>
          <p:nvPr/>
        </p:nvSpPr>
        <p:spPr>
          <a:xfrm>
            <a:off x="-4154004" y="0"/>
            <a:ext cx="9864501" cy="5143500"/>
          </a:xfrm>
          <a:prstGeom prst="parallelogram">
            <a:avLst>
              <a:gd name="adj" fmla="val 5727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4" name="Google Shape;244;p39"/>
          <p:cNvSpPr/>
          <p:nvPr/>
        </p:nvSpPr>
        <p:spPr>
          <a:xfrm>
            <a:off x="2107265" y="3328381"/>
            <a:ext cx="3770621" cy="801931"/>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5" name="Google Shape;245;p39"/>
          <p:cNvSpPr txBox="1">
            <a:spLocks noGrp="1"/>
          </p:cNvSpPr>
          <p:nvPr>
            <p:ph type="body" idx="1"/>
          </p:nvPr>
        </p:nvSpPr>
        <p:spPr>
          <a:xfrm>
            <a:off x="2223722" y="3454708"/>
            <a:ext cx="3523936" cy="54927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1500"/>
              <a:buNone/>
              <a:defRPr sz="15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6" name="Google Shape;246;p39"/>
          <p:cNvSpPr txBox="1">
            <a:spLocks noGrp="1"/>
          </p:cNvSpPr>
          <p:nvPr>
            <p:ph type="ctrTitle"/>
          </p:nvPr>
        </p:nvSpPr>
        <p:spPr>
          <a:xfrm>
            <a:off x="432394" y="409419"/>
            <a:ext cx="4226691"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39"/>
          <p:cNvSpPr txBox="1">
            <a:spLocks noGrp="1"/>
          </p:cNvSpPr>
          <p:nvPr>
            <p:ph type="subTitle" idx="2"/>
          </p:nvPr>
        </p:nvSpPr>
        <p:spPr>
          <a:xfrm>
            <a:off x="432395" y="1193246"/>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3858699170"/>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2_Titeldia">
  <p:cSld name="32_Titeldia">
    <p:bg>
      <p:bgPr>
        <a:solidFill>
          <a:schemeClr val="lt1"/>
        </a:solidFill>
        <a:effectLst/>
      </p:bgPr>
    </p:bg>
    <p:spTree>
      <p:nvGrpSpPr>
        <p:cNvPr id="1" name="Shape 248"/>
        <p:cNvGrpSpPr/>
        <p:nvPr/>
      </p:nvGrpSpPr>
      <p:grpSpPr>
        <a:xfrm>
          <a:off x="0" y="0"/>
          <a:ext cx="0" cy="0"/>
          <a:chOff x="0" y="0"/>
          <a:chExt cx="0" cy="0"/>
        </a:xfrm>
      </p:grpSpPr>
      <p:sp>
        <p:nvSpPr>
          <p:cNvPr id="249" name="Google Shape;249;p40"/>
          <p:cNvSpPr/>
          <p:nvPr/>
        </p:nvSpPr>
        <p:spPr>
          <a:xfrm>
            <a:off x="-4154004" y="0"/>
            <a:ext cx="9864501" cy="5143500"/>
          </a:xfrm>
          <a:prstGeom prst="parallelogram">
            <a:avLst>
              <a:gd name="adj" fmla="val 5727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0" name="Google Shape;250;p40"/>
          <p:cNvSpPr/>
          <p:nvPr/>
        </p:nvSpPr>
        <p:spPr>
          <a:xfrm>
            <a:off x="2107265" y="3328381"/>
            <a:ext cx="3770621" cy="801931"/>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1" name="Google Shape;251;p40"/>
          <p:cNvSpPr txBox="1">
            <a:spLocks noGrp="1"/>
          </p:cNvSpPr>
          <p:nvPr>
            <p:ph type="body" idx="1"/>
          </p:nvPr>
        </p:nvSpPr>
        <p:spPr>
          <a:xfrm>
            <a:off x="2223722" y="3454708"/>
            <a:ext cx="3523936" cy="54927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1500"/>
              <a:buNone/>
              <a:defRPr sz="15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2" name="Google Shape;252;p40"/>
          <p:cNvSpPr txBox="1">
            <a:spLocks noGrp="1"/>
          </p:cNvSpPr>
          <p:nvPr>
            <p:ph type="ctrTitle"/>
          </p:nvPr>
        </p:nvSpPr>
        <p:spPr>
          <a:xfrm>
            <a:off x="432394" y="409419"/>
            <a:ext cx="4226691" cy="7838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000"/>
              <a:buFont typeface="Montserrat Black"/>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40"/>
          <p:cNvSpPr txBox="1">
            <a:spLocks noGrp="1"/>
          </p:cNvSpPr>
          <p:nvPr>
            <p:ph type="subTitle" idx="2"/>
          </p:nvPr>
        </p:nvSpPr>
        <p:spPr>
          <a:xfrm>
            <a:off x="432395" y="1193246"/>
            <a:ext cx="3349740" cy="1381522"/>
          </a:xfrm>
          <a:prstGeom prst="rect">
            <a:avLst/>
          </a:prstGeom>
          <a:noFill/>
          <a:ln>
            <a:noFill/>
          </a:ln>
        </p:spPr>
        <p:txBody>
          <a:bodyPr spcFirstLastPara="1" wrap="square" lIns="91425" tIns="45700" rIns="91425" bIns="45700" anchor="t" anchorCtr="0">
            <a:normAutofit/>
          </a:bodyPr>
          <a:lstStyle>
            <a:lvl1pPr lvl="0" algn="l">
              <a:lnSpc>
                <a:spcPct val="133333"/>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77259298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Titeldia">
  <p:cSld name="21_Titeldia">
    <p:bg>
      <p:bgPr>
        <a:solidFill>
          <a:schemeClr val="dk1"/>
        </a:solidFill>
        <a:effectLst/>
      </p:bgPr>
    </p:bg>
    <p:spTree>
      <p:nvGrpSpPr>
        <p:cNvPr id="1" name="Shape 70"/>
        <p:cNvGrpSpPr/>
        <p:nvPr/>
      </p:nvGrpSpPr>
      <p:grpSpPr>
        <a:xfrm>
          <a:off x="0" y="0"/>
          <a:ext cx="0" cy="0"/>
          <a:chOff x="0" y="0"/>
          <a:chExt cx="0" cy="0"/>
        </a:xfrm>
      </p:grpSpPr>
      <p:sp>
        <p:nvSpPr>
          <p:cNvPr id="71" name="Google Shape;71;p20"/>
          <p:cNvSpPr/>
          <p:nvPr/>
        </p:nvSpPr>
        <p:spPr>
          <a:xfrm>
            <a:off x="-4019513" y="0"/>
            <a:ext cx="9864501" cy="5143500"/>
          </a:xfrm>
          <a:prstGeom prst="parallelogram">
            <a:avLst>
              <a:gd name="adj" fmla="val 5727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2" name="Google Shape;72;p20"/>
          <p:cNvSpPr/>
          <p:nvPr/>
        </p:nvSpPr>
        <p:spPr>
          <a:xfrm>
            <a:off x="2345470" y="692878"/>
            <a:ext cx="2579142" cy="3819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73" name="Google Shape;73;p20"/>
          <p:cNvGrpSpPr/>
          <p:nvPr/>
        </p:nvGrpSpPr>
        <p:grpSpPr>
          <a:xfrm>
            <a:off x="2345467" y="3191992"/>
            <a:ext cx="4347217" cy="604158"/>
            <a:chOff x="1446832" y="2823743"/>
            <a:chExt cx="4347217" cy="604158"/>
          </a:xfrm>
        </p:grpSpPr>
        <p:sp>
          <p:nvSpPr>
            <p:cNvPr id="74" name="Google Shape;74;p20"/>
            <p:cNvSpPr/>
            <p:nvPr/>
          </p:nvSpPr>
          <p:spPr>
            <a:xfrm>
              <a:off x="1446832" y="2823743"/>
              <a:ext cx="604158" cy="60415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5" name="Google Shape;75;p20"/>
            <p:cNvSpPr/>
            <p:nvPr/>
          </p:nvSpPr>
          <p:spPr>
            <a:xfrm>
              <a:off x="2046443" y="2823743"/>
              <a:ext cx="3747606" cy="6041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6" name="Google Shape;76;p20"/>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3</a:t>
              </a:r>
              <a:endParaRPr/>
            </a:p>
          </p:txBody>
        </p:sp>
      </p:grpSp>
      <p:grpSp>
        <p:nvGrpSpPr>
          <p:cNvPr id="77" name="Google Shape;77;p20"/>
          <p:cNvGrpSpPr/>
          <p:nvPr/>
        </p:nvGrpSpPr>
        <p:grpSpPr>
          <a:xfrm>
            <a:off x="2345467" y="2574482"/>
            <a:ext cx="4347217" cy="604158"/>
            <a:chOff x="1446832" y="2823743"/>
            <a:chExt cx="4347217" cy="604158"/>
          </a:xfrm>
        </p:grpSpPr>
        <p:sp>
          <p:nvSpPr>
            <p:cNvPr id="78" name="Google Shape;78;p20"/>
            <p:cNvSpPr/>
            <p:nvPr/>
          </p:nvSpPr>
          <p:spPr>
            <a:xfrm>
              <a:off x="1446832" y="2823743"/>
              <a:ext cx="604158" cy="60415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9" name="Google Shape;79;p20"/>
            <p:cNvSpPr/>
            <p:nvPr/>
          </p:nvSpPr>
          <p:spPr>
            <a:xfrm>
              <a:off x="2046443" y="2823743"/>
              <a:ext cx="3747606" cy="6041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0" name="Google Shape;80;p20"/>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2</a:t>
              </a:r>
              <a:endParaRPr/>
            </a:p>
          </p:txBody>
        </p:sp>
      </p:grpSp>
      <p:grpSp>
        <p:nvGrpSpPr>
          <p:cNvPr id="81" name="Google Shape;81;p20"/>
          <p:cNvGrpSpPr/>
          <p:nvPr/>
        </p:nvGrpSpPr>
        <p:grpSpPr>
          <a:xfrm>
            <a:off x="2345467" y="1956975"/>
            <a:ext cx="4347217" cy="604158"/>
            <a:chOff x="1446832" y="2823743"/>
            <a:chExt cx="4347217" cy="604158"/>
          </a:xfrm>
        </p:grpSpPr>
        <p:sp>
          <p:nvSpPr>
            <p:cNvPr id="82" name="Google Shape;82;p20"/>
            <p:cNvSpPr/>
            <p:nvPr/>
          </p:nvSpPr>
          <p:spPr>
            <a:xfrm>
              <a:off x="1446832" y="2823743"/>
              <a:ext cx="604158" cy="60415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3" name="Google Shape;83;p20"/>
            <p:cNvSpPr/>
            <p:nvPr/>
          </p:nvSpPr>
          <p:spPr>
            <a:xfrm>
              <a:off x="2046443" y="2823743"/>
              <a:ext cx="3747606" cy="6041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4" name="Google Shape;84;p20"/>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1</a:t>
              </a:r>
              <a:endParaRPr/>
            </a:p>
          </p:txBody>
        </p:sp>
      </p:grpSp>
      <p:sp>
        <p:nvSpPr>
          <p:cNvPr id="85" name="Google Shape;85;p20"/>
          <p:cNvSpPr/>
          <p:nvPr/>
        </p:nvSpPr>
        <p:spPr>
          <a:xfrm>
            <a:off x="2345467" y="1042575"/>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6" name="Google Shape;86;p20"/>
          <p:cNvSpPr txBox="1">
            <a:spLocks noGrp="1"/>
          </p:cNvSpPr>
          <p:nvPr>
            <p:ph type="body" idx="1"/>
          </p:nvPr>
        </p:nvSpPr>
        <p:spPr>
          <a:xfrm>
            <a:off x="2522538" y="1165318"/>
            <a:ext cx="5689600" cy="6572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dk1"/>
              </a:buClr>
              <a:buSzPts val="2100"/>
              <a:buFont typeface="Montserrat Black"/>
              <a:buNone/>
              <a:defRPr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grpSp>
        <p:nvGrpSpPr>
          <p:cNvPr id="87" name="Google Shape;87;p20"/>
          <p:cNvGrpSpPr/>
          <p:nvPr/>
        </p:nvGrpSpPr>
        <p:grpSpPr>
          <a:xfrm>
            <a:off x="2345467" y="3807567"/>
            <a:ext cx="4347217" cy="604158"/>
            <a:chOff x="1446832" y="2823743"/>
            <a:chExt cx="4347217" cy="604158"/>
          </a:xfrm>
        </p:grpSpPr>
        <p:sp>
          <p:nvSpPr>
            <p:cNvPr id="88" name="Google Shape;88;p20"/>
            <p:cNvSpPr/>
            <p:nvPr/>
          </p:nvSpPr>
          <p:spPr>
            <a:xfrm>
              <a:off x="1446832" y="2823743"/>
              <a:ext cx="604158" cy="60415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9" name="Google Shape;89;p20"/>
            <p:cNvSpPr/>
            <p:nvPr/>
          </p:nvSpPr>
          <p:spPr>
            <a:xfrm>
              <a:off x="2046443" y="2823743"/>
              <a:ext cx="3747606" cy="6041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0" name="Google Shape;90;p20"/>
            <p:cNvSpPr txBox="1"/>
            <p:nvPr/>
          </p:nvSpPr>
          <p:spPr>
            <a:xfrm>
              <a:off x="1516495" y="2849381"/>
              <a:ext cx="46028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b="1" i="1">
                  <a:solidFill>
                    <a:schemeClr val="dk1"/>
                  </a:solidFill>
                  <a:latin typeface="Montserrat Black"/>
                  <a:ea typeface="Montserrat Black"/>
                  <a:cs typeface="Montserrat Black"/>
                  <a:sym typeface="Montserrat Black"/>
                </a:rPr>
                <a:t>4</a:t>
              </a:r>
              <a:endParaRPr/>
            </a:p>
          </p:txBody>
        </p:sp>
      </p:grpSp>
      <p:sp>
        <p:nvSpPr>
          <p:cNvPr id="91" name="Google Shape;91;p20"/>
          <p:cNvSpPr txBox="1">
            <a:spLocks noGrp="1"/>
          </p:cNvSpPr>
          <p:nvPr>
            <p:ph type="body" idx="2"/>
          </p:nvPr>
        </p:nvSpPr>
        <p:spPr>
          <a:xfrm>
            <a:off x="3048000" y="2032000"/>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92" name="Google Shape;92;p20"/>
          <p:cNvSpPr txBox="1">
            <a:spLocks noGrp="1"/>
          </p:cNvSpPr>
          <p:nvPr>
            <p:ph type="body" idx="3"/>
          </p:nvPr>
        </p:nvSpPr>
        <p:spPr>
          <a:xfrm>
            <a:off x="3048000" y="2653553"/>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93" name="Google Shape;93;p20"/>
          <p:cNvSpPr txBox="1">
            <a:spLocks noGrp="1"/>
          </p:cNvSpPr>
          <p:nvPr>
            <p:ph type="body" idx="4"/>
          </p:nvPr>
        </p:nvSpPr>
        <p:spPr>
          <a:xfrm>
            <a:off x="3048000" y="3269127"/>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94" name="Google Shape;94;p20"/>
          <p:cNvSpPr txBox="1">
            <a:spLocks noGrp="1"/>
          </p:cNvSpPr>
          <p:nvPr>
            <p:ph type="body" idx="5"/>
          </p:nvPr>
        </p:nvSpPr>
        <p:spPr>
          <a:xfrm>
            <a:off x="3048000" y="3896656"/>
            <a:ext cx="3441700" cy="4429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Font typeface="Montserrat"/>
              <a:buNone/>
              <a:defRPr sz="1500" b="1" i="1">
                <a:latin typeface="Montserrat"/>
                <a:ea typeface="Montserrat"/>
                <a:cs typeface="Montserrat"/>
                <a:sym typeface="Montserrat"/>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
        <p:nvSpPr>
          <p:cNvPr id="95" name="Google Shape;95;p20"/>
          <p:cNvSpPr txBox="1">
            <a:spLocks noGrp="1"/>
          </p:cNvSpPr>
          <p:nvPr>
            <p:ph type="body" idx="6"/>
          </p:nvPr>
        </p:nvSpPr>
        <p:spPr>
          <a:xfrm>
            <a:off x="2522539" y="692878"/>
            <a:ext cx="2258638" cy="34969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500"/>
              <a:buNone/>
              <a:defRPr sz="15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spTree>
    <p:extLst>
      <p:ext uri="{BB962C8B-B14F-4D97-AF65-F5344CB8AC3E}">
        <p14:creationId xmlns:p14="http://schemas.microsoft.com/office/powerpoint/2010/main" val="32849140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500"/>
                                        <p:tgtEl>
                                          <p:spTgt spid="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2_Titeldia">
  <p:cSld name="22_Titeldia">
    <p:bg>
      <p:bgPr>
        <a:solidFill>
          <a:schemeClr val="accent5"/>
        </a:solidFill>
        <a:effectLst/>
      </p:bgPr>
    </p:bg>
    <p:spTree>
      <p:nvGrpSpPr>
        <p:cNvPr id="1" name="Shape 104"/>
        <p:cNvGrpSpPr/>
        <p:nvPr/>
      </p:nvGrpSpPr>
      <p:grpSpPr>
        <a:xfrm>
          <a:off x="0" y="0"/>
          <a:ext cx="0" cy="0"/>
          <a:chOff x="0" y="0"/>
          <a:chExt cx="0" cy="0"/>
        </a:xfrm>
      </p:grpSpPr>
      <p:sp>
        <p:nvSpPr>
          <p:cNvPr id="105" name="Google Shape;105;p22"/>
          <p:cNvSpPr/>
          <p:nvPr/>
        </p:nvSpPr>
        <p:spPr>
          <a:xfrm>
            <a:off x="4020967" y="0"/>
            <a:ext cx="9451589"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06" name="Google Shape;106;p22"/>
          <p:cNvPicPr preferRelativeResize="0"/>
          <p:nvPr/>
        </p:nvPicPr>
        <p:blipFill rotWithShape="1">
          <a:blip r:embed="rId2">
            <a:alphaModFix/>
          </a:blip>
          <a:srcRect/>
          <a:stretch/>
        </p:blipFill>
        <p:spPr>
          <a:xfrm>
            <a:off x="3813138" y="1428754"/>
            <a:ext cx="3472005" cy="2262247"/>
          </a:xfrm>
          <a:prstGeom prst="rect">
            <a:avLst/>
          </a:prstGeom>
          <a:noFill/>
          <a:ln>
            <a:noFill/>
          </a:ln>
        </p:spPr>
      </p:pic>
      <p:sp>
        <p:nvSpPr>
          <p:cNvPr id="107" name="Google Shape;107;p22"/>
          <p:cNvSpPr/>
          <p:nvPr/>
        </p:nvSpPr>
        <p:spPr>
          <a:xfrm>
            <a:off x="1556795" y="2114550"/>
            <a:ext cx="603041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8" name="Google Shape;108;p22"/>
          <p:cNvSpPr txBox="1">
            <a:spLocks noGrp="1"/>
          </p:cNvSpPr>
          <p:nvPr>
            <p:ph type="body" idx="1"/>
          </p:nvPr>
        </p:nvSpPr>
        <p:spPr>
          <a:xfrm>
            <a:off x="1889230" y="2337863"/>
            <a:ext cx="5395913" cy="49044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dk1"/>
              </a:buClr>
              <a:buSzPts val="3000"/>
              <a:buNone/>
              <a:defRPr sz="3000" b="1" i="1">
                <a:solidFill>
                  <a:schemeClr val="dk1"/>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nl-NL"/>
              <a:t>Klikken om de tekststijl van het model te bewerken</a:t>
            </a:r>
          </a:p>
        </p:txBody>
      </p:sp>
      <p:pic>
        <p:nvPicPr>
          <p:cNvPr id="109" name="Google Shape;109;p22"/>
          <p:cNvPicPr preferRelativeResize="0"/>
          <p:nvPr/>
        </p:nvPicPr>
        <p:blipFill rotWithShape="1">
          <a:blip r:embed="rId3">
            <a:alphaModFix/>
          </a:blip>
          <a:srcRect/>
          <a:stretch/>
        </p:blipFill>
        <p:spPr>
          <a:xfrm>
            <a:off x="-139849" y="3023012"/>
            <a:ext cx="11015830" cy="255421"/>
          </a:xfrm>
          <a:prstGeom prst="rect">
            <a:avLst/>
          </a:prstGeom>
          <a:noFill/>
          <a:ln>
            <a:noFill/>
          </a:ln>
        </p:spPr>
      </p:pic>
    </p:spTree>
    <p:extLst>
      <p:ext uri="{BB962C8B-B14F-4D97-AF65-F5344CB8AC3E}">
        <p14:creationId xmlns:p14="http://schemas.microsoft.com/office/powerpoint/2010/main" val="2466664207"/>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eldia">
  <p:cSld name="8_Titeldia">
    <p:bg>
      <p:bgPr>
        <a:solidFill>
          <a:schemeClr val="accent4"/>
        </a:solidFill>
        <a:effectLst/>
      </p:bgPr>
    </p:bg>
    <p:spTree>
      <p:nvGrpSpPr>
        <p:cNvPr id="1" name="Shape 110"/>
        <p:cNvGrpSpPr/>
        <p:nvPr/>
      </p:nvGrpSpPr>
      <p:grpSpPr>
        <a:xfrm>
          <a:off x="0" y="0"/>
          <a:ext cx="0" cy="0"/>
          <a:chOff x="0" y="0"/>
          <a:chExt cx="0" cy="0"/>
        </a:xfrm>
      </p:grpSpPr>
      <p:pic>
        <p:nvPicPr>
          <p:cNvPr id="111" name="Google Shape;111;p23"/>
          <p:cNvPicPr preferRelativeResize="0"/>
          <p:nvPr/>
        </p:nvPicPr>
        <p:blipFill rotWithShape="1">
          <a:blip r:embed="rId2">
            <a:alphaModFix/>
          </a:blip>
          <a:srcRect/>
          <a:stretch/>
        </p:blipFill>
        <p:spPr>
          <a:xfrm>
            <a:off x="-3675412" y="4718145"/>
            <a:ext cx="9144000" cy="850710"/>
          </a:xfrm>
          <a:prstGeom prst="rect">
            <a:avLst/>
          </a:prstGeom>
          <a:noFill/>
          <a:ln>
            <a:noFill/>
          </a:ln>
        </p:spPr>
      </p:pic>
      <p:sp>
        <p:nvSpPr>
          <p:cNvPr id="112" name="Google Shape;112;p23"/>
          <p:cNvSpPr txBox="1">
            <a:spLocks noGrp="1"/>
          </p:cNvSpPr>
          <p:nvPr>
            <p:ph type="ctrTitle"/>
          </p:nvPr>
        </p:nvSpPr>
        <p:spPr>
          <a:xfrm>
            <a:off x="578295" y="1429334"/>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113" name="Google Shape;113;p23"/>
          <p:cNvSpPr txBox="1">
            <a:spLocks noGrp="1"/>
          </p:cNvSpPr>
          <p:nvPr>
            <p:ph type="subTitle" idx="1"/>
          </p:nvPr>
        </p:nvSpPr>
        <p:spPr>
          <a:xfrm>
            <a:off x="561150" y="2571750"/>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nl-NL"/>
              <a:t>Klikken om de ondertitelstijl van het model te bewerken</a:t>
            </a:r>
            <a:endParaRPr/>
          </a:p>
        </p:txBody>
      </p:sp>
      <p:sp>
        <p:nvSpPr>
          <p:cNvPr id="114" name="Google Shape;114;p23"/>
          <p:cNvSpPr/>
          <p:nvPr/>
        </p:nvSpPr>
        <p:spPr>
          <a:xfrm>
            <a:off x="5541009" y="0"/>
            <a:ext cx="8358025"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3764915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3_Titeldia">
  <p:cSld name="13_Titeldia">
    <p:bg>
      <p:bgPr>
        <a:solidFill>
          <a:schemeClr val="dk1"/>
        </a:solidFill>
        <a:effectLst/>
      </p:bgPr>
    </p:bg>
    <p:spTree>
      <p:nvGrpSpPr>
        <p:cNvPr id="1" name="Shape 120"/>
        <p:cNvGrpSpPr/>
        <p:nvPr/>
      </p:nvGrpSpPr>
      <p:grpSpPr>
        <a:xfrm>
          <a:off x="0" y="0"/>
          <a:ext cx="0" cy="0"/>
          <a:chOff x="0" y="0"/>
          <a:chExt cx="0" cy="0"/>
        </a:xfrm>
      </p:grpSpPr>
      <p:sp>
        <p:nvSpPr>
          <p:cNvPr id="121" name="Google Shape;121;p25"/>
          <p:cNvSpPr txBox="1">
            <a:spLocks noGrp="1"/>
          </p:cNvSpPr>
          <p:nvPr>
            <p:ph type="ctrTitle"/>
          </p:nvPr>
        </p:nvSpPr>
        <p:spPr>
          <a:xfrm>
            <a:off x="578295" y="591718"/>
            <a:ext cx="5302552" cy="11424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500"/>
              <a:buFont typeface="Montserrat Black"/>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122" name="Google Shape;122;p25"/>
          <p:cNvSpPr txBox="1">
            <a:spLocks noGrp="1"/>
          </p:cNvSpPr>
          <p:nvPr>
            <p:ph type="subTitle" idx="1"/>
          </p:nvPr>
        </p:nvSpPr>
        <p:spPr>
          <a:xfrm>
            <a:off x="561150" y="1734134"/>
            <a:ext cx="4357485"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nl-NL"/>
              <a:t>Klikken om de ondertitelstijl van het model te bewerken</a:t>
            </a:r>
            <a:endParaRPr/>
          </a:p>
        </p:txBody>
      </p:sp>
      <p:sp>
        <p:nvSpPr>
          <p:cNvPr id="123" name="Google Shape;123;p25"/>
          <p:cNvSpPr/>
          <p:nvPr/>
        </p:nvSpPr>
        <p:spPr>
          <a:xfrm>
            <a:off x="5541009" y="0"/>
            <a:ext cx="8358025" cy="5143500"/>
          </a:xfrm>
          <a:prstGeom prst="parallelogram">
            <a:avLst>
              <a:gd name="adj" fmla="val 5727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37380821"/>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Aangepaste indeling">
  <p:cSld name="1_Aangepaste indeling">
    <p:bg>
      <p:bgPr>
        <a:solidFill>
          <a:schemeClr val="accent4"/>
        </a:solidFill>
        <a:effectLst/>
      </p:bgPr>
    </p:bg>
    <p:spTree>
      <p:nvGrpSpPr>
        <p:cNvPr id="1" name="Shape 158"/>
        <p:cNvGrpSpPr/>
        <p:nvPr/>
      </p:nvGrpSpPr>
      <p:grpSpPr>
        <a:xfrm>
          <a:off x="0" y="0"/>
          <a:ext cx="0" cy="0"/>
          <a:chOff x="0" y="0"/>
          <a:chExt cx="0" cy="0"/>
        </a:xfrm>
      </p:grpSpPr>
      <p:sp>
        <p:nvSpPr>
          <p:cNvPr id="159" name="Google Shape;159;p28"/>
          <p:cNvSpPr/>
          <p:nvPr/>
        </p:nvSpPr>
        <p:spPr>
          <a:xfrm>
            <a:off x="-3502293" y="0"/>
            <a:ext cx="9723799" cy="5143500"/>
          </a:xfrm>
          <a:prstGeom prst="parallelogram">
            <a:avLst>
              <a:gd name="adj" fmla="val 57596"/>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160" name="Google Shape;160;p28"/>
          <p:cNvGrpSpPr/>
          <p:nvPr/>
        </p:nvGrpSpPr>
        <p:grpSpPr>
          <a:xfrm>
            <a:off x="1699220" y="1067088"/>
            <a:ext cx="1090528" cy="1090528"/>
            <a:chOff x="2188029" y="1910443"/>
            <a:chExt cx="1090528" cy="1090528"/>
          </a:xfrm>
        </p:grpSpPr>
        <p:sp>
          <p:nvSpPr>
            <p:cNvPr id="161" name="Google Shape;161;p28"/>
            <p:cNvSpPr/>
            <p:nvPr/>
          </p:nvSpPr>
          <p:spPr>
            <a:xfrm>
              <a:off x="2188029" y="1910443"/>
              <a:ext cx="1090528" cy="10905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2" name="Google Shape;162;p28"/>
            <p:cNvSpPr/>
            <p:nvPr/>
          </p:nvSpPr>
          <p:spPr>
            <a:xfrm rot="5400000">
              <a:off x="2475193" y="2305625"/>
              <a:ext cx="605720" cy="30016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163" name="Google Shape;163;p28"/>
          <p:cNvGrpSpPr/>
          <p:nvPr/>
        </p:nvGrpSpPr>
        <p:grpSpPr>
          <a:xfrm>
            <a:off x="2789748" y="730095"/>
            <a:ext cx="1833050" cy="342900"/>
            <a:chOff x="3771267" y="1224273"/>
            <a:chExt cx="1833050" cy="342900"/>
          </a:xfrm>
        </p:grpSpPr>
        <p:sp>
          <p:nvSpPr>
            <p:cNvPr id="164" name="Google Shape;164;p28"/>
            <p:cNvSpPr/>
            <p:nvPr/>
          </p:nvSpPr>
          <p:spPr>
            <a:xfrm>
              <a:off x="3771267" y="1224273"/>
              <a:ext cx="963189" cy="342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5" name="Google Shape;165;p28"/>
            <p:cNvSpPr txBox="1"/>
            <p:nvPr/>
          </p:nvSpPr>
          <p:spPr>
            <a:xfrm>
              <a:off x="3861465" y="1245682"/>
              <a:ext cx="1742852"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350">
                  <a:solidFill>
                    <a:schemeClr val="dk1"/>
                  </a:solidFill>
                  <a:latin typeface="Montserrat"/>
                  <a:ea typeface="Montserrat"/>
                  <a:cs typeface="Montserrat"/>
                  <a:sym typeface="Montserrat"/>
                </a:rPr>
                <a:t>VIDEO</a:t>
              </a:r>
              <a:endParaRPr sz="1350" b="1">
                <a:solidFill>
                  <a:schemeClr val="dk1"/>
                </a:solidFill>
                <a:latin typeface="Montserrat Black"/>
                <a:ea typeface="Montserrat Black"/>
                <a:cs typeface="Montserrat Black"/>
                <a:sym typeface="Montserrat Black"/>
              </a:endParaRPr>
            </a:p>
          </p:txBody>
        </p:sp>
      </p:grpSp>
      <p:sp>
        <p:nvSpPr>
          <p:cNvPr id="166" name="Google Shape;166;p28"/>
          <p:cNvSpPr/>
          <p:nvPr/>
        </p:nvSpPr>
        <p:spPr>
          <a:xfrm>
            <a:off x="2789748" y="3450075"/>
            <a:ext cx="3560569" cy="10165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7" name="Google Shape;167;p28"/>
          <p:cNvSpPr txBox="1">
            <a:spLocks noGrp="1"/>
          </p:cNvSpPr>
          <p:nvPr>
            <p:ph type="title"/>
          </p:nvPr>
        </p:nvSpPr>
        <p:spPr>
          <a:xfrm>
            <a:off x="2979834" y="3616563"/>
            <a:ext cx="3212650" cy="68869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000"/>
              <a:buFont typeface="Montserrat Black"/>
              <a:buNone/>
              <a:defRPr sz="2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nl-NL"/>
              <a:t>Klik om stijl te bewerken</a:t>
            </a:r>
            <a:endParaRPr/>
          </a:p>
        </p:txBody>
      </p:sp>
      <p:sp>
        <p:nvSpPr>
          <p:cNvPr id="168" name="Google Shape;168;p28"/>
          <p:cNvSpPr>
            <a:spLocks noGrp="1"/>
          </p:cNvSpPr>
          <p:nvPr>
            <p:ph type="pic" idx="2"/>
          </p:nvPr>
        </p:nvSpPr>
        <p:spPr>
          <a:xfrm>
            <a:off x="2789748" y="1077242"/>
            <a:ext cx="3564504" cy="2372833"/>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lt1"/>
              </a:buClr>
              <a:buSzPts val="1200"/>
              <a:buFont typeface="Arial"/>
              <a:buChar char="•"/>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nl-NL"/>
              <a:t>Klik op het pictogram als u een afbeelding wilt toevoegen</a:t>
            </a:r>
            <a:endParaRPr/>
          </a:p>
        </p:txBody>
      </p:sp>
    </p:spTree>
    <p:extLst>
      <p:ext uri="{BB962C8B-B14F-4D97-AF65-F5344CB8AC3E}">
        <p14:creationId xmlns:p14="http://schemas.microsoft.com/office/powerpoint/2010/main" val="38211210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par>
                                <p:cTn id="8" presetID="10" presetClass="entr" presetSubtype="0"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500"/>
                                        <p:tgtEl>
                                          <p:spTgt spid="160"/>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1000"/>
                                        <p:tgtEl>
                                          <p:spTgt spid="163"/>
                                        </p:tgtEl>
                                      </p:cBhvr>
                                    </p:animEffect>
                                    <p:set>
                                      <p:cBhvr>
                                        <p:cTn id="14" dur="1" fill="hold">
                                          <p:stCondLst>
                                            <p:cond delay="1000"/>
                                          </p:stCondLst>
                                        </p:cTn>
                                        <p:tgtEl>
                                          <p:spTgt spid="163"/>
                                        </p:tgtEl>
                                        <p:attrNameLst>
                                          <p:attrName>style.visibility</p:attrName>
                                        </p:attrNameLst>
                                      </p:cBhvr>
                                      <p:to>
                                        <p:strVal val="hidden"/>
                                      </p:to>
                                    </p:se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1000"/>
                                        <p:tgtEl>
                                          <p:spTgt spid="160"/>
                                        </p:tgtEl>
                                      </p:cBhvr>
                                    </p:animEffect>
                                    <p:set>
                                      <p:cBhvr>
                                        <p:cTn id="18" dur="1" fill="hold">
                                          <p:stCondLst>
                                            <p:cond delay="1000"/>
                                          </p:stCondLst>
                                        </p:cTn>
                                        <p:tgtEl>
                                          <p:spTgt spid="16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159"/>
                                        </p:tgtEl>
                                      </p:cBhvr>
                                    </p:animEffect>
                                    <p:set>
                                      <p:cBhvr>
                                        <p:cTn id="21" dur="1" fill="hold">
                                          <p:stCondLst>
                                            <p:cond delay="1000"/>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Montserrat Black"/>
              <a:buNone/>
              <a:defRPr sz="3300" b="1" i="1" u="none" strike="noStrike" cap="none">
                <a:solidFill>
                  <a:schemeClr val="lt1"/>
                </a:solidFill>
                <a:latin typeface="Montserrat Black"/>
                <a:ea typeface="Montserrat Black"/>
                <a:cs typeface="Montserrat Black"/>
                <a:sym typeface="Montserrat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lt1"/>
              </a:buClr>
              <a:buSzPts val="2100"/>
              <a:buFont typeface="Arial"/>
              <a:buChar char="•"/>
              <a:defRPr sz="2100" b="1" i="0" u="none" strike="noStrike" cap="none">
                <a:solidFill>
                  <a:schemeClr val="lt1"/>
                </a:solidFill>
                <a:latin typeface="Montserrat"/>
                <a:ea typeface="Montserrat"/>
                <a:cs typeface="Montserrat"/>
                <a:sym typeface="Montserrat"/>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63795763"/>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2" r:id="rId3"/>
    <p:sldLayoutId id="2147483686" r:id="rId4"/>
    <p:sldLayoutId id="2147483687" r:id="rId5"/>
    <p:sldLayoutId id="2147483689" r:id="rId6"/>
    <p:sldLayoutId id="2147483690" r:id="rId7"/>
    <p:sldLayoutId id="2147483692" r:id="rId8"/>
    <p:sldLayoutId id="2147483695" r:id="rId9"/>
    <p:sldLayoutId id="2147483698" r:id="rId10"/>
    <p:sldLayoutId id="2147483699" r:id="rId11"/>
    <p:sldLayoutId id="2147483701" r:id="rId12"/>
    <p:sldLayoutId id="2147483702" r:id="rId13"/>
    <p:sldLayoutId id="2147483703" r:id="rId14"/>
    <p:sldLayoutId id="2147483704" r:id="rId15"/>
    <p:sldLayoutId id="2147483705" r:id="rId16"/>
    <p:sldLayoutId id="2147483706" r:id="rId17"/>
    <p:sldLayoutId id="2147483707" r:id="rId18"/>
  </p:sldLayoutIdLst>
  <p:transition spd="slow">
    <p:push/>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Montserrat Black"/>
              <a:buNone/>
              <a:defRPr sz="3300" b="1" i="1" u="none" strike="noStrike" cap="none">
                <a:solidFill>
                  <a:schemeClr val="lt1"/>
                </a:solidFill>
                <a:latin typeface="Montserrat Black"/>
                <a:ea typeface="Montserrat Black"/>
                <a:cs typeface="Montserrat Black"/>
                <a:sym typeface="Montserrat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lt1"/>
              </a:buClr>
              <a:buSzPts val="2100"/>
              <a:buFont typeface="Arial"/>
              <a:buChar char="•"/>
              <a:defRPr sz="2100" b="1" i="0" u="none" strike="noStrike" cap="none">
                <a:solidFill>
                  <a:schemeClr val="lt1"/>
                </a:solidFill>
                <a:latin typeface="Montserrat"/>
                <a:ea typeface="Montserrat"/>
                <a:cs typeface="Montserrat"/>
                <a:sym typeface="Montserrat"/>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98856750"/>
      </p:ext>
    </p:extLst>
  </p:cSld>
  <p:clrMap bg1="lt1" tx1="dk1" bg2="dk2" tx2="lt2" accent1="accent1" accent2="accent2" accent3="accent3" accent4="accent4" accent5="accent5" accent6="accent6" hlink="hlink" folHlink="folHlink"/>
  <p:sldLayoutIdLst>
    <p:sldLayoutId id="2147483710"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4" r:id="rId21"/>
    <p:sldLayoutId id="2147483735" r:id="rId22"/>
    <p:sldLayoutId id="2147483736" r:id="rId23"/>
    <p:sldLayoutId id="2147483737" r:id="rId24"/>
    <p:sldLayoutId id="2147483738" r:id="rId25"/>
    <p:sldLayoutId id="2147483739" r:id="rId26"/>
    <p:sldLayoutId id="2147483740" r:id="rId27"/>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Google Shape;112;p1" descr="Google Shape;112;p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288" name="Google Shape;113;p1"/>
          <p:cNvSpPr/>
          <p:nvPr/>
        </p:nvSpPr>
        <p:spPr>
          <a:xfrm>
            <a:off x="-5373324" y="-1"/>
            <a:ext cx="10067244" cy="51435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487" y="0"/>
                </a:lnTo>
                <a:lnTo>
                  <a:pt x="21600" y="0"/>
                </a:lnTo>
                <a:lnTo>
                  <a:pt x="15113" y="21600"/>
                </a:lnTo>
                <a:close/>
              </a:path>
            </a:pathLst>
          </a:custGeom>
          <a:solidFill>
            <a:schemeClr val="accent5">
              <a:alpha val="63921"/>
            </a:schemeClr>
          </a:solidFill>
          <a:ln w="12700">
            <a:miter lim="400000"/>
          </a:ln>
        </p:spPr>
        <p:txBody>
          <a:bodyPr lIns="45718" tIns="45718" rIns="45718" bIns="45718" anchor="ctr"/>
          <a:lstStyle/>
          <a:p>
            <a:pPr algn="ctr">
              <a:defRPr sz="1300">
                <a:solidFill>
                  <a:srgbClr val="000000"/>
                </a:solidFill>
                <a:latin typeface="Calibri"/>
                <a:ea typeface="Calibri"/>
                <a:cs typeface="Calibri"/>
                <a:sym typeface="Calibri"/>
              </a:defRPr>
            </a:pPr>
            <a:endParaRPr/>
          </a:p>
        </p:txBody>
      </p:sp>
      <p:sp>
        <p:nvSpPr>
          <p:cNvPr id="289" name="Google Shape;114;p1"/>
          <p:cNvSpPr txBox="1">
            <a:spLocks noGrp="1"/>
          </p:cNvSpPr>
          <p:nvPr>
            <p:ph type="ctrTitle"/>
          </p:nvPr>
        </p:nvSpPr>
        <p:spPr>
          <a:xfrm>
            <a:off x="165370" y="160836"/>
            <a:ext cx="6858001" cy="1790701"/>
          </a:xfrm>
          <a:prstGeom prst="rect">
            <a:avLst/>
          </a:prstGeom>
        </p:spPr>
        <p:txBody>
          <a:bodyPr/>
          <a:lstStyle/>
          <a:p>
            <a:r>
              <a:t>  </a:t>
            </a:r>
          </a:p>
        </p:txBody>
      </p:sp>
      <p:grpSp>
        <p:nvGrpSpPr>
          <p:cNvPr id="296" name="Google Shape;115;p1"/>
          <p:cNvGrpSpPr/>
          <p:nvPr/>
        </p:nvGrpSpPr>
        <p:grpSpPr>
          <a:xfrm>
            <a:off x="1573953" y="1571017"/>
            <a:ext cx="5675923" cy="2001465"/>
            <a:chOff x="0" y="0"/>
            <a:chExt cx="5675921" cy="2001463"/>
          </a:xfrm>
        </p:grpSpPr>
        <p:sp>
          <p:nvSpPr>
            <p:cNvPr id="290" name="Google Shape;116;p1"/>
            <p:cNvSpPr/>
            <p:nvPr/>
          </p:nvSpPr>
          <p:spPr>
            <a:xfrm>
              <a:off x="-1" y="0"/>
              <a:ext cx="1556203" cy="2001462"/>
            </a:xfrm>
            <a:prstGeom prst="rect">
              <a:avLst/>
            </a:prstGeom>
            <a:solidFill>
              <a:schemeClr val="accent3"/>
            </a:solidFill>
            <a:ln w="12700" cap="flat">
              <a:noFill/>
              <a:miter lim="400000"/>
            </a:ln>
            <a:effectLst/>
          </p:spPr>
          <p:txBody>
            <a:bodyPr wrap="square" lIns="45718" tIns="45718" rIns="45718" bIns="45718" numCol="1" anchor="ctr">
              <a:noAutofit/>
            </a:bodyPr>
            <a:lstStyle/>
            <a:p>
              <a:pPr algn="ctr">
                <a:defRPr sz="1300">
                  <a:solidFill>
                    <a:srgbClr val="000000"/>
                  </a:solidFill>
                  <a:latin typeface="Calibri"/>
                  <a:ea typeface="Calibri"/>
                  <a:cs typeface="Calibri"/>
                  <a:sym typeface="Calibri"/>
                </a:defRPr>
              </a:pPr>
              <a:endParaRPr/>
            </a:p>
          </p:txBody>
        </p:sp>
        <p:pic>
          <p:nvPicPr>
            <p:cNvPr id="291" name="Google Shape;117;p1" descr="Google Shape;117;p1"/>
            <p:cNvPicPr>
              <a:picLocks noChangeAspect="1"/>
            </p:cNvPicPr>
            <p:nvPr/>
          </p:nvPicPr>
          <p:blipFill>
            <a:blip r:embed="rId3"/>
            <a:stretch>
              <a:fillRect/>
            </a:stretch>
          </p:blipFill>
          <p:spPr>
            <a:xfrm>
              <a:off x="282800" y="397968"/>
              <a:ext cx="990603" cy="1409702"/>
            </a:xfrm>
            <a:prstGeom prst="rect">
              <a:avLst/>
            </a:prstGeom>
            <a:ln w="12700" cap="flat">
              <a:noFill/>
              <a:miter lim="400000"/>
            </a:ln>
            <a:effectLst/>
          </p:spPr>
        </p:pic>
        <p:sp>
          <p:nvSpPr>
            <p:cNvPr id="292" name="Google Shape;118;p1"/>
            <p:cNvSpPr/>
            <p:nvPr/>
          </p:nvSpPr>
          <p:spPr>
            <a:xfrm>
              <a:off x="1556200" y="-1"/>
              <a:ext cx="2799918" cy="589937"/>
            </a:xfrm>
            <a:prstGeom prst="rect">
              <a:avLst/>
            </a:prstGeom>
            <a:solidFill>
              <a:srgbClr val="000000"/>
            </a:solidFill>
            <a:ln w="12700" cap="flat">
              <a:noFill/>
              <a:miter lim="400000"/>
            </a:ln>
            <a:effectLst/>
          </p:spPr>
          <p:txBody>
            <a:bodyPr wrap="square" lIns="45718" tIns="45718" rIns="45718" bIns="45718" numCol="1" anchor="ctr">
              <a:noAutofit/>
            </a:bodyPr>
            <a:lstStyle/>
            <a:p>
              <a:pPr algn="ctr">
                <a:defRPr sz="1300">
                  <a:solidFill>
                    <a:srgbClr val="000000"/>
                  </a:solidFill>
                  <a:latin typeface="Calibri"/>
                  <a:ea typeface="Calibri"/>
                  <a:cs typeface="Calibri"/>
                  <a:sym typeface="Calibri"/>
                </a:defRPr>
              </a:pPr>
              <a:endParaRPr/>
            </a:p>
          </p:txBody>
        </p:sp>
        <p:pic>
          <p:nvPicPr>
            <p:cNvPr id="293" name="Google Shape;119;p1" descr="Google Shape;119;p1"/>
            <p:cNvPicPr>
              <a:picLocks noChangeAspect="1"/>
            </p:cNvPicPr>
            <p:nvPr/>
          </p:nvPicPr>
          <p:blipFill>
            <a:blip r:embed="rId4"/>
            <a:stretch>
              <a:fillRect/>
            </a:stretch>
          </p:blipFill>
          <p:spPr>
            <a:xfrm>
              <a:off x="1732142" y="193368"/>
              <a:ext cx="2425705" cy="203203"/>
            </a:xfrm>
            <a:prstGeom prst="rect">
              <a:avLst/>
            </a:prstGeom>
            <a:ln w="12700" cap="flat">
              <a:noFill/>
              <a:miter lim="400000"/>
            </a:ln>
            <a:effectLst/>
          </p:spPr>
        </p:pic>
        <p:sp>
          <p:nvSpPr>
            <p:cNvPr id="294" name="Google Shape;120;p1"/>
            <p:cNvSpPr/>
            <p:nvPr/>
          </p:nvSpPr>
          <p:spPr>
            <a:xfrm>
              <a:off x="1556200" y="589935"/>
              <a:ext cx="4119721" cy="141152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sz="1300">
                  <a:solidFill>
                    <a:srgbClr val="000000"/>
                  </a:solidFill>
                  <a:latin typeface="Calibri"/>
                  <a:ea typeface="Calibri"/>
                  <a:cs typeface="Calibri"/>
                  <a:sym typeface="Calibri"/>
                </a:defRPr>
              </a:pPr>
              <a:endParaRPr/>
            </a:p>
          </p:txBody>
        </p:sp>
        <p:sp>
          <p:nvSpPr>
            <p:cNvPr id="295" name="Google Shape;121;p1"/>
            <p:cNvSpPr txBox="1"/>
            <p:nvPr/>
          </p:nvSpPr>
          <p:spPr>
            <a:xfrm>
              <a:off x="1777867" y="704497"/>
              <a:ext cx="3624569" cy="10057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sz="3000" b="1" i="1">
                  <a:solidFill>
                    <a:srgbClr val="000000"/>
                  </a:solidFill>
                  <a:latin typeface="Montserrat Black"/>
                  <a:ea typeface="Montserrat Black"/>
                  <a:cs typeface="Montserrat Black"/>
                  <a:sym typeface="Montserrat Black"/>
                </a:defRPr>
              </a:pPr>
              <a:r>
                <a:t>WELKOM BIJ </a:t>
              </a:r>
            </a:p>
            <a:p>
              <a:pPr>
                <a:defRPr sz="3000" b="1" i="1">
                  <a:solidFill>
                    <a:srgbClr val="000000"/>
                  </a:solidFill>
                  <a:latin typeface="Montserrat Black"/>
                  <a:ea typeface="Montserrat Black"/>
                  <a:cs typeface="Montserrat Black"/>
                  <a:sym typeface="Montserrat Black"/>
                </a:defRPr>
              </a:pPr>
              <a:r>
                <a:t>DE WORKSHOP</a:t>
              </a:r>
            </a:p>
          </p:txBody>
        </p:sp>
      </p:grpSp>
      <p:pic>
        <p:nvPicPr>
          <p:cNvPr id="298" name="Google Shape;123;p1" descr="Google Shape;123;p1"/>
          <p:cNvPicPr>
            <a:picLocks noChangeAspect="1"/>
          </p:cNvPicPr>
          <p:nvPr/>
        </p:nvPicPr>
        <p:blipFill>
          <a:blip r:embed="rId5"/>
          <a:stretch>
            <a:fillRect/>
          </a:stretch>
        </p:blipFill>
        <p:spPr>
          <a:xfrm>
            <a:off x="-139849" y="3545070"/>
            <a:ext cx="11015830" cy="255424"/>
          </a:xfrm>
          <a:prstGeom prst="rect">
            <a:avLst/>
          </a:prstGeom>
          <a:ln w="12700">
            <a:miter lim="400000"/>
          </a:ln>
        </p:spPr>
      </p:pic>
    </p:spTree>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87"/>
                                        </p:tgtEl>
                                        <p:attrNameLst>
                                          <p:attrName>style.visibility</p:attrName>
                                        </p:attrNameLst>
                                      </p:cBhvr>
                                      <p:to>
                                        <p:strVal val="visible"/>
                                      </p:to>
                                    </p:set>
                                    <p:animEffect transition="in" filter="fade">
                                      <p:cBhvr>
                                        <p:cTn id="7" dur="2389"/>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Ondertitel 2"/>
          <p:cNvSpPr txBox="1">
            <a:spLocks noGrp="1"/>
          </p:cNvSpPr>
          <p:nvPr>
            <p:ph type="body" idx="1"/>
          </p:nvPr>
        </p:nvSpPr>
        <p:spPr>
          <a:xfrm>
            <a:off x="1161747" y="1849536"/>
            <a:ext cx="7424314" cy="1444428"/>
          </a:xfrm>
          <a:prstGeom prst="rect">
            <a:avLst/>
          </a:prstGeom>
        </p:spPr>
        <p:txBody>
          <a:bodyPr/>
          <a:lstStyle/>
          <a:p>
            <a:pPr algn="l" defTabSz="486918">
              <a:spcBef>
                <a:spcPts val="400"/>
              </a:spcBef>
              <a:defRPr sz="1000"/>
            </a:pPr>
            <a:br>
              <a:rPr sz="1050" dirty="0"/>
            </a:br>
            <a:endParaRPr sz="1050" dirty="0"/>
          </a:p>
          <a:p>
            <a:pPr algn="l" defTabSz="486918">
              <a:spcBef>
                <a:spcPts val="400"/>
              </a:spcBef>
              <a:defRPr sz="1000"/>
            </a:pPr>
            <a:r>
              <a:rPr lang="nl-NL" sz="2400" dirty="0"/>
              <a:t>ALLEEN KUN JE AL EEN VERSCHIL MAKEN,</a:t>
            </a:r>
          </a:p>
          <a:p>
            <a:pPr algn="l" defTabSz="486918">
              <a:spcBef>
                <a:spcPts val="400"/>
              </a:spcBef>
              <a:defRPr sz="1000"/>
            </a:pPr>
            <a:r>
              <a:rPr lang="nl-NL" sz="2400" dirty="0"/>
              <a:t>MAAR SAMEN BEREIK JE MEER!</a:t>
            </a: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7F21BAF-BA29-4DD5-C4AD-A15401CE3FC8}"/>
              </a:ext>
            </a:extLst>
          </p:cNvPr>
          <p:cNvSpPr>
            <a:spLocks noGrp="1"/>
          </p:cNvSpPr>
          <p:nvPr>
            <p:ph type="body" idx="1"/>
          </p:nvPr>
        </p:nvSpPr>
        <p:spPr/>
        <p:txBody>
          <a:bodyPr>
            <a:normAutofit fontScale="85000" lnSpcReduction="20000"/>
          </a:bodyPr>
          <a:lstStyle/>
          <a:p>
            <a:r>
              <a:rPr lang="nl-NL" dirty="0"/>
              <a:t>HOE REAGEER JIJ?</a:t>
            </a:r>
          </a:p>
        </p:txBody>
      </p:sp>
    </p:spTree>
    <p:extLst>
      <p:ext uri="{BB962C8B-B14F-4D97-AF65-F5344CB8AC3E}">
        <p14:creationId xmlns:p14="http://schemas.microsoft.com/office/powerpoint/2010/main" val="156070120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698CE-29FB-C42C-E941-A21904D032A6}"/>
            </a:ext>
          </a:extLst>
        </p:cNvPr>
        <p:cNvGrpSpPr/>
        <p:nvPr/>
      </p:nvGrpSpPr>
      <p:grpSpPr>
        <a:xfrm>
          <a:off x="0" y="0"/>
          <a:ext cx="0" cy="0"/>
          <a:chOff x="0" y="0"/>
          <a:chExt cx="0" cy="0"/>
        </a:xfrm>
      </p:grpSpPr>
      <p:sp>
        <p:nvSpPr>
          <p:cNvPr id="323" name="Ondertitel 2">
            <a:extLst>
              <a:ext uri="{FF2B5EF4-FFF2-40B4-BE49-F238E27FC236}">
                <a16:creationId xmlns:a16="http://schemas.microsoft.com/office/drawing/2014/main" id="{0B3F766A-A9B0-63FB-B0D6-9990B424B035}"/>
              </a:ext>
            </a:extLst>
          </p:cNvPr>
          <p:cNvSpPr txBox="1">
            <a:spLocks noGrp="1"/>
          </p:cNvSpPr>
          <p:nvPr>
            <p:ph type="body" idx="1"/>
          </p:nvPr>
        </p:nvSpPr>
        <p:spPr>
          <a:xfrm>
            <a:off x="255722" y="1849536"/>
            <a:ext cx="8423329" cy="1444428"/>
          </a:xfrm>
          <a:prstGeom prst="rect">
            <a:avLst/>
          </a:prstGeom>
        </p:spPr>
        <p:txBody>
          <a:bodyPr/>
          <a:lstStyle/>
          <a:p>
            <a:pPr marL="114300" indent="0" algn="l" defTabSz="486918">
              <a:spcBef>
                <a:spcPts val="400"/>
              </a:spcBef>
              <a:defRPr sz="1000"/>
            </a:pPr>
            <a:r>
              <a:rPr lang="nl-NL" sz="2000" dirty="0"/>
              <a:t>Je werkt in groepsverband aan een verslag. Tijdens de rolverdeling van de taken wil je de rol van de inleiding op je nemen, waar je wat onderzoek voor moet doen. Iemand uit het groepje reageert hierop met ”Weet je zeker dat je dat wilt doen?” en grapt verder “Ik weet niet of je daar slim genoeg voor bent, haha.”</a:t>
            </a:r>
          </a:p>
          <a:p>
            <a:pPr marL="114300" indent="0" algn="l" defTabSz="486918">
              <a:spcBef>
                <a:spcPts val="400"/>
              </a:spcBef>
              <a:defRPr sz="1000"/>
            </a:pPr>
            <a:endParaRPr lang="nl-NL" sz="2000" dirty="0"/>
          </a:p>
          <a:p>
            <a:pPr marL="114300" indent="0" algn="l" defTabSz="486918">
              <a:spcBef>
                <a:spcPts val="400"/>
              </a:spcBef>
              <a:defRPr sz="1000"/>
            </a:pPr>
            <a:r>
              <a:rPr lang="nl-NL" sz="1800" b="0" dirty="0">
                <a:latin typeface="Montserrat Black" panose="00000A00000000000000" pitchFamily="2" charset="0"/>
              </a:rPr>
              <a:t>A.</a:t>
            </a:r>
            <a:r>
              <a:rPr lang="nl-NL" sz="1800" b="0" dirty="0">
                <a:latin typeface="Montserrat Medium" panose="00000600000000000000" pitchFamily="2" charset="0"/>
              </a:rPr>
              <a:t> Ik maak een snijdende opmerking terug. Vuur bestrijd je met vuur.</a:t>
            </a:r>
          </a:p>
          <a:p>
            <a:pPr marL="114300" indent="0" algn="l" defTabSz="486918">
              <a:spcBef>
                <a:spcPts val="400"/>
              </a:spcBef>
              <a:defRPr sz="1000"/>
            </a:pPr>
            <a:r>
              <a:rPr lang="nl-NL" sz="1800" b="0" dirty="0">
                <a:latin typeface="Montserrat Black" panose="00000A00000000000000" pitchFamily="2" charset="0"/>
              </a:rPr>
              <a:t>B</a:t>
            </a:r>
            <a:r>
              <a:rPr lang="nl-NL" sz="1800" b="0" dirty="0">
                <a:latin typeface="Montserrat Medium" panose="00000600000000000000" pitchFamily="2" charset="0"/>
              </a:rPr>
              <a:t>. Ik trek me terug. Als ze zo met me omgaan, doe ik wel helemaal niets meer aan dit project.</a:t>
            </a:r>
          </a:p>
          <a:p>
            <a:pPr marL="114300" indent="0" algn="l" defTabSz="486918">
              <a:spcBef>
                <a:spcPts val="400"/>
              </a:spcBef>
              <a:defRPr sz="1000"/>
            </a:pPr>
            <a:r>
              <a:rPr lang="nl-NL" sz="1800" b="0" dirty="0">
                <a:latin typeface="Montserrat Black" panose="00000A00000000000000" pitchFamily="2" charset="0"/>
              </a:rPr>
              <a:t>C.</a:t>
            </a:r>
            <a:r>
              <a:rPr lang="nl-NL" sz="1800" b="0" dirty="0">
                <a:latin typeface="Montserrat Medium" panose="00000600000000000000" pitchFamily="2" charset="0"/>
              </a:rPr>
              <a:t> Ik geef aan dat zeggen dat ik niet slim genoeg ben me kwetst en boos maakt. Ik zeg dat ik graag wil meewerken en fijn wil samenwerken en of er daarom geen gemene opmerkingen meer gemaakt kunnen worden.</a:t>
            </a:r>
          </a:p>
        </p:txBody>
      </p:sp>
    </p:spTree>
    <p:extLst>
      <p:ext uri="{BB962C8B-B14F-4D97-AF65-F5344CB8AC3E}">
        <p14:creationId xmlns:p14="http://schemas.microsoft.com/office/powerpoint/2010/main" val="467839668"/>
      </p:ext>
    </p:extLst>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EB180-04F9-1CB2-F637-8F2454574204}"/>
            </a:ext>
          </a:extLst>
        </p:cNvPr>
        <p:cNvGrpSpPr/>
        <p:nvPr/>
      </p:nvGrpSpPr>
      <p:grpSpPr>
        <a:xfrm>
          <a:off x="0" y="0"/>
          <a:ext cx="0" cy="0"/>
          <a:chOff x="0" y="0"/>
          <a:chExt cx="0" cy="0"/>
        </a:xfrm>
      </p:grpSpPr>
      <p:sp>
        <p:nvSpPr>
          <p:cNvPr id="323" name="Ondertitel 2">
            <a:extLst>
              <a:ext uri="{FF2B5EF4-FFF2-40B4-BE49-F238E27FC236}">
                <a16:creationId xmlns:a16="http://schemas.microsoft.com/office/drawing/2014/main" id="{8BB13E0E-F858-9FBE-9D69-B4787F016C78}"/>
              </a:ext>
            </a:extLst>
          </p:cNvPr>
          <p:cNvSpPr txBox="1">
            <a:spLocks noGrp="1"/>
          </p:cNvSpPr>
          <p:nvPr>
            <p:ph type="body" idx="1"/>
          </p:nvPr>
        </p:nvSpPr>
        <p:spPr>
          <a:xfrm>
            <a:off x="255722" y="1849536"/>
            <a:ext cx="8369085" cy="1444428"/>
          </a:xfrm>
          <a:prstGeom prst="rect">
            <a:avLst/>
          </a:prstGeom>
        </p:spPr>
        <p:txBody>
          <a:bodyPr/>
          <a:lstStyle/>
          <a:p>
            <a:pPr marL="114300" indent="0" algn="l" defTabSz="486918">
              <a:spcBef>
                <a:spcPts val="400"/>
              </a:spcBef>
              <a:defRPr sz="1000"/>
            </a:pPr>
            <a:r>
              <a:rPr lang="nl-NL" sz="2000" dirty="0"/>
              <a:t>Je moet in de klas een opdracht bespreken in groepjes. Je wilt graag je mening en ideeën delen, maar één van je groepsgenootjes laat je niet uitpraten, praat over je heen of negeert je compleet.</a:t>
            </a:r>
          </a:p>
          <a:p>
            <a:pPr marL="114300" indent="0" algn="l" defTabSz="486918">
              <a:spcBef>
                <a:spcPts val="400"/>
              </a:spcBef>
              <a:defRPr sz="1000"/>
            </a:pPr>
            <a:endParaRPr lang="nl-NL" sz="2000" dirty="0"/>
          </a:p>
          <a:p>
            <a:pPr marL="114300" indent="0" algn="l" defTabSz="486918">
              <a:spcBef>
                <a:spcPts val="400"/>
              </a:spcBef>
              <a:defRPr sz="1000"/>
            </a:pPr>
            <a:r>
              <a:rPr lang="nl-NL" sz="1800" b="0" dirty="0">
                <a:latin typeface="Montserrat Black" panose="00000A00000000000000" pitchFamily="2" charset="0"/>
              </a:rPr>
              <a:t>A.</a:t>
            </a:r>
            <a:r>
              <a:rPr lang="nl-NL" sz="1800" b="0" dirty="0">
                <a:latin typeface="Montserrat Medium" panose="00000600000000000000" pitchFamily="2" charset="0"/>
              </a:rPr>
              <a:t> Ik doe hetzelfde en ga ook mijn groepsgenootje negeren, overheen praten en niet laten uitpraten.</a:t>
            </a:r>
          </a:p>
          <a:p>
            <a:pPr marL="114300" indent="0" algn="l" defTabSz="486918">
              <a:spcBef>
                <a:spcPts val="400"/>
              </a:spcBef>
              <a:defRPr sz="1000"/>
            </a:pPr>
            <a:r>
              <a:rPr lang="nl-NL" sz="1800" b="0" dirty="0">
                <a:latin typeface="Montserrat Black" panose="00000A00000000000000" pitchFamily="2" charset="0"/>
              </a:rPr>
              <a:t>B.</a:t>
            </a:r>
            <a:r>
              <a:rPr lang="nl-NL" sz="1800" b="0" dirty="0">
                <a:latin typeface="Montserrat Medium" panose="00000600000000000000" pitchFamily="2" charset="0"/>
              </a:rPr>
              <a:t> Ik stap naar de docent en geef aan dat de samenwerking niet goed loopt.</a:t>
            </a:r>
          </a:p>
          <a:p>
            <a:pPr marL="114300" indent="0" algn="l" defTabSz="486918">
              <a:spcBef>
                <a:spcPts val="400"/>
              </a:spcBef>
              <a:defRPr sz="1000"/>
            </a:pPr>
            <a:r>
              <a:rPr lang="nl-NL" sz="1800" b="0" dirty="0">
                <a:latin typeface="Montserrat Black" panose="00000A00000000000000" pitchFamily="2" charset="0"/>
              </a:rPr>
              <a:t>C.</a:t>
            </a:r>
            <a:r>
              <a:rPr lang="nl-NL" sz="1800" b="0" dirty="0">
                <a:latin typeface="Montserrat Medium" panose="00000600000000000000" pitchFamily="2" charset="0"/>
              </a:rPr>
              <a:t> Ik vertel de groepsgenoot het feitelijk gedrag dat die laat zien. Ik deel eerlijk dat het me boos maakt, omdat ik wel mee wil werken en gehoord wil worden. Ik vraag of er naar mijn ideeën kan worden geluisterd.</a:t>
            </a:r>
          </a:p>
        </p:txBody>
      </p:sp>
    </p:spTree>
    <p:extLst>
      <p:ext uri="{BB962C8B-B14F-4D97-AF65-F5344CB8AC3E}">
        <p14:creationId xmlns:p14="http://schemas.microsoft.com/office/powerpoint/2010/main" val="1060018131"/>
      </p:ext>
    </p:extLst>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7BD65C83-1ACB-9DDE-9579-FD9346616061}"/>
              </a:ext>
            </a:extLst>
          </p:cNvPr>
          <p:cNvSpPr>
            <a:spLocks noGrp="1"/>
          </p:cNvSpPr>
          <p:nvPr>
            <p:ph type="body" idx="1"/>
          </p:nvPr>
        </p:nvSpPr>
        <p:spPr/>
        <p:txBody>
          <a:bodyPr>
            <a:normAutofit/>
          </a:bodyPr>
          <a:lstStyle/>
          <a:p>
            <a:r>
              <a:rPr lang="nl-NL" dirty="0"/>
              <a:t>VERBINDENDE COMMUNICATIE</a:t>
            </a:r>
          </a:p>
        </p:txBody>
      </p:sp>
      <p:sp>
        <p:nvSpPr>
          <p:cNvPr id="5" name="Tijdelijke aanduiding voor tekst 4">
            <a:extLst>
              <a:ext uri="{FF2B5EF4-FFF2-40B4-BE49-F238E27FC236}">
                <a16:creationId xmlns:a16="http://schemas.microsoft.com/office/drawing/2014/main" id="{94DD9629-880B-EB20-96E7-82913C812D08}"/>
              </a:ext>
            </a:extLst>
          </p:cNvPr>
          <p:cNvSpPr>
            <a:spLocks noGrp="1"/>
          </p:cNvSpPr>
          <p:nvPr>
            <p:ph type="body" idx="2"/>
          </p:nvPr>
        </p:nvSpPr>
        <p:spPr/>
        <p:txBody>
          <a:bodyPr/>
          <a:lstStyle/>
          <a:p>
            <a:r>
              <a:rPr lang="nl-NL" dirty="0"/>
              <a:t>WAARNEMING</a:t>
            </a:r>
          </a:p>
        </p:txBody>
      </p:sp>
      <p:sp>
        <p:nvSpPr>
          <p:cNvPr id="6" name="Tijdelijke aanduiding voor tekst 5">
            <a:extLst>
              <a:ext uri="{FF2B5EF4-FFF2-40B4-BE49-F238E27FC236}">
                <a16:creationId xmlns:a16="http://schemas.microsoft.com/office/drawing/2014/main" id="{CE3D4775-CFA1-2E06-B610-E61E52D0CF71}"/>
              </a:ext>
            </a:extLst>
          </p:cNvPr>
          <p:cNvSpPr>
            <a:spLocks noGrp="1"/>
          </p:cNvSpPr>
          <p:nvPr>
            <p:ph type="body" idx="3"/>
          </p:nvPr>
        </p:nvSpPr>
        <p:spPr>
          <a:xfrm>
            <a:off x="3048000" y="2571750"/>
            <a:ext cx="3611880" cy="582929"/>
          </a:xfrm>
        </p:spPr>
        <p:txBody>
          <a:bodyPr>
            <a:normAutofit/>
          </a:bodyPr>
          <a:lstStyle/>
          <a:p>
            <a:r>
              <a:rPr lang="nl-NL" dirty="0"/>
              <a:t>GEVOEL</a:t>
            </a:r>
          </a:p>
        </p:txBody>
      </p:sp>
      <p:sp>
        <p:nvSpPr>
          <p:cNvPr id="7" name="Tijdelijke aanduiding voor tekst 6">
            <a:extLst>
              <a:ext uri="{FF2B5EF4-FFF2-40B4-BE49-F238E27FC236}">
                <a16:creationId xmlns:a16="http://schemas.microsoft.com/office/drawing/2014/main" id="{F19D23D8-18CA-2D6D-9F04-0938C985B991}"/>
              </a:ext>
            </a:extLst>
          </p:cNvPr>
          <p:cNvSpPr>
            <a:spLocks noGrp="1"/>
          </p:cNvSpPr>
          <p:nvPr>
            <p:ph type="body" idx="4"/>
          </p:nvPr>
        </p:nvSpPr>
        <p:spPr/>
        <p:txBody>
          <a:bodyPr/>
          <a:lstStyle/>
          <a:p>
            <a:r>
              <a:rPr lang="nl-NL" dirty="0"/>
              <a:t>BEHOEFTE</a:t>
            </a:r>
          </a:p>
        </p:txBody>
      </p:sp>
      <p:sp>
        <p:nvSpPr>
          <p:cNvPr id="8" name="Tijdelijke aanduiding voor tekst 7">
            <a:extLst>
              <a:ext uri="{FF2B5EF4-FFF2-40B4-BE49-F238E27FC236}">
                <a16:creationId xmlns:a16="http://schemas.microsoft.com/office/drawing/2014/main" id="{69A9B06C-1DAB-B5BE-275B-8B4B7AAF81D8}"/>
              </a:ext>
            </a:extLst>
          </p:cNvPr>
          <p:cNvSpPr>
            <a:spLocks noGrp="1"/>
          </p:cNvSpPr>
          <p:nvPr>
            <p:ph type="body" idx="5"/>
          </p:nvPr>
        </p:nvSpPr>
        <p:spPr/>
        <p:txBody>
          <a:bodyPr>
            <a:normAutofit/>
          </a:bodyPr>
          <a:lstStyle/>
          <a:p>
            <a:r>
              <a:rPr lang="nl-NL" dirty="0"/>
              <a:t>VERZOEK</a:t>
            </a:r>
          </a:p>
        </p:txBody>
      </p:sp>
      <p:sp>
        <p:nvSpPr>
          <p:cNvPr id="9" name="Tijdelijke aanduiding voor tekst 8">
            <a:extLst>
              <a:ext uri="{FF2B5EF4-FFF2-40B4-BE49-F238E27FC236}">
                <a16:creationId xmlns:a16="http://schemas.microsoft.com/office/drawing/2014/main" id="{1C16524C-C13E-C0D6-CB41-7346E2D87C4C}"/>
              </a:ext>
            </a:extLst>
          </p:cNvPr>
          <p:cNvSpPr>
            <a:spLocks noGrp="1"/>
          </p:cNvSpPr>
          <p:nvPr>
            <p:ph type="body" idx="6"/>
          </p:nvPr>
        </p:nvSpPr>
        <p:spPr/>
        <p:txBody>
          <a:bodyPr>
            <a:normAutofit fontScale="92500" lnSpcReduction="20000"/>
          </a:bodyPr>
          <a:lstStyle/>
          <a:p>
            <a:r>
              <a:rPr lang="nl-NL" dirty="0"/>
              <a:t>UITLEG </a:t>
            </a:r>
          </a:p>
        </p:txBody>
      </p:sp>
    </p:spTree>
    <p:extLst>
      <p:ext uri="{BB962C8B-B14F-4D97-AF65-F5344CB8AC3E}">
        <p14:creationId xmlns:p14="http://schemas.microsoft.com/office/powerpoint/2010/main" val="1030767853"/>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7F21BAF-BA29-4DD5-C4AD-A15401CE3FC8}"/>
              </a:ext>
            </a:extLst>
          </p:cNvPr>
          <p:cNvSpPr>
            <a:spLocks noGrp="1"/>
          </p:cNvSpPr>
          <p:nvPr>
            <p:ph type="body" idx="1"/>
          </p:nvPr>
        </p:nvSpPr>
        <p:spPr>
          <a:xfrm>
            <a:off x="1633508" y="2247254"/>
            <a:ext cx="5766933" cy="767166"/>
          </a:xfrm>
        </p:spPr>
        <p:txBody>
          <a:bodyPr>
            <a:normAutofit fontScale="77500" lnSpcReduction="20000"/>
          </a:bodyPr>
          <a:lstStyle/>
          <a:p>
            <a:r>
              <a:rPr lang="nl-NL" dirty="0"/>
              <a:t>IN WELKE SITUATIE GEBRUIK JE VERBINDENDE COMMUNICATIE?</a:t>
            </a:r>
          </a:p>
          <a:p>
            <a:endParaRPr lang="nl-NL" dirty="0"/>
          </a:p>
        </p:txBody>
      </p:sp>
    </p:spTree>
    <p:extLst>
      <p:ext uri="{BB962C8B-B14F-4D97-AF65-F5344CB8AC3E}">
        <p14:creationId xmlns:p14="http://schemas.microsoft.com/office/powerpoint/2010/main" val="257731317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2982F-8B92-EBE5-274D-BFF1778B8417}"/>
              </a:ext>
            </a:extLst>
          </p:cNvPr>
          <p:cNvSpPr>
            <a:spLocks noGrp="1"/>
          </p:cNvSpPr>
          <p:nvPr>
            <p:ph type="ctrTitle"/>
          </p:nvPr>
        </p:nvSpPr>
        <p:spPr>
          <a:xfrm>
            <a:off x="382921" y="917890"/>
            <a:ext cx="6389839" cy="1142416"/>
          </a:xfrm>
        </p:spPr>
        <p:txBody>
          <a:bodyPr>
            <a:noAutofit/>
          </a:bodyPr>
          <a:lstStyle/>
          <a:p>
            <a:r>
              <a:rPr lang="nl-NL" sz="2400" dirty="0"/>
              <a:t>SITUATIE 1</a:t>
            </a:r>
            <a:br>
              <a:rPr lang="nl-NL" sz="2400" dirty="0"/>
            </a:br>
            <a:br>
              <a:rPr lang="nl-NL" sz="2400" dirty="0"/>
            </a:br>
            <a:r>
              <a:rPr lang="nl-NL" sz="2400" dirty="0"/>
              <a:t>Tijdens het werken aan een </a:t>
            </a:r>
            <a:r>
              <a:rPr lang="nl-NL" sz="2400" dirty="0" err="1"/>
              <a:t>groeps-opdracht</a:t>
            </a:r>
            <a:r>
              <a:rPr lang="nl-NL" sz="2400" dirty="0"/>
              <a:t> maakt een medestudent steeds ‘grapjes’ over jouw accent of culturele achtergrond. Wanneer je aangeeft dat je dat niet prettig vindt, zegt diegene: “Je moet niet </a:t>
            </a:r>
            <a:br>
              <a:rPr lang="nl-NL" sz="2400" dirty="0"/>
            </a:br>
            <a:r>
              <a:rPr lang="nl-NL" sz="2400" dirty="0"/>
              <a:t>zo gevoelig zijn, het is gewoon </a:t>
            </a:r>
            <a:br>
              <a:rPr lang="nl-NL" sz="2400" dirty="0"/>
            </a:br>
            <a:r>
              <a:rPr lang="nl-NL" sz="2400" dirty="0"/>
              <a:t>een grap.”</a:t>
            </a:r>
          </a:p>
        </p:txBody>
      </p:sp>
    </p:spTree>
    <p:extLst>
      <p:ext uri="{BB962C8B-B14F-4D97-AF65-F5344CB8AC3E}">
        <p14:creationId xmlns:p14="http://schemas.microsoft.com/office/powerpoint/2010/main" val="1830340442"/>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E0FD-B221-2140-AA4E-71DE0272BA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CB4E52-6327-EC48-FBC3-78E5F199F82B}"/>
              </a:ext>
            </a:extLst>
          </p:cNvPr>
          <p:cNvSpPr>
            <a:spLocks noGrp="1"/>
          </p:cNvSpPr>
          <p:nvPr>
            <p:ph type="ctrTitle"/>
          </p:nvPr>
        </p:nvSpPr>
        <p:spPr>
          <a:xfrm>
            <a:off x="353569" y="754450"/>
            <a:ext cx="6419190" cy="1142416"/>
          </a:xfrm>
        </p:spPr>
        <p:txBody>
          <a:bodyPr wrap="square" anchor="t">
            <a:noAutofit/>
          </a:bodyPr>
          <a:lstStyle/>
          <a:p>
            <a:r>
              <a:rPr lang="nl-NL" sz="2400" dirty="0">
                <a:solidFill>
                  <a:srgbClr val="2C2C2C"/>
                </a:solidFill>
              </a:rPr>
              <a:t>SITUATIE 2</a:t>
            </a:r>
            <a:br>
              <a:rPr lang="nl-NL" sz="2400" dirty="0">
                <a:solidFill>
                  <a:srgbClr val="2C2C2C"/>
                </a:solidFill>
              </a:rPr>
            </a:br>
            <a:br>
              <a:rPr lang="nl-NL" sz="2400" dirty="0">
                <a:solidFill>
                  <a:srgbClr val="2C2C2C"/>
                </a:solidFill>
              </a:rPr>
            </a:br>
            <a:r>
              <a:rPr lang="nl-NL" sz="2400" dirty="0">
                <a:solidFill>
                  <a:srgbClr val="2C2C2C"/>
                </a:solidFill>
              </a:rPr>
              <a:t>Tijdens het samenwerken aan een groepsopdracht ontstaat er onenigheid over hoe iets aangepakt moet worden. Jij geeft jouw mening, waarop een groepslid fel reageert (schreeuwt): “Jij moet echt je mond houden, je weet helemaal niks!”</a:t>
            </a:r>
          </a:p>
        </p:txBody>
      </p:sp>
    </p:spTree>
    <p:extLst>
      <p:ext uri="{BB962C8B-B14F-4D97-AF65-F5344CB8AC3E}">
        <p14:creationId xmlns:p14="http://schemas.microsoft.com/office/powerpoint/2010/main" val="3567843774"/>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092E5-66F6-7506-CB1C-3E750B5E09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CE3430-CF08-32F0-6B57-149AE710A8F2}"/>
              </a:ext>
            </a:extLst>
          </p:cNvPr>
          <p:cNvSpPr>
            <a:spLocks noGrp="1"/>
          </p:cNvSpPr>
          <p:nvPr>
            <p:ph type="ctrTitle"/>
          </p:nvPr>
        </p:nvSpPr>
        <p:spPr>
          <a:xfrm>
            <a:off x="344174" y="1181361"/>
            <a:ext cx="6630063" cy="1142416"/>
          </a:xfrm>
        </p:spPr>
        <p:txBody>
          <a:bodyPr>
            <a:noAutofit/>
          </a:bodyPr>
          <a:lstStyle/>
          <a:p>
            <a:r>
              <a:rPr lang="nl-NL" sz="2400" dirty="0"/>
              <a:t>SITUATIE 3</a:t>
            </a:r>
            <a:br>
              <a:rPr lang="nl-NL" sz="2400" dirty="0"/>
            </a:br>
            <a:br>
              <a:rPr lang="nl-NL" sz="2400" dirty="0"/>
            </a:br>
            <a:r>
              <a:rPr lang="nl-NL" sz="2400" dirty="0"/>
              <a:t>Je hebt je goed voorbereid op een onderdeel van de opdracht en levert je werk in bij de groep. Een groepsgenoot kijkt er nauwelijks </a:t>
            </a:r>
            <a:br>
              <a:rPr lang="nl-NL" sz="2400" dirty="0"/>
            </a:br>
            <a:r>
              <a:rPr lang="nl-NL" sz="2400" dirty="0"/>
              <a:t>naar en zegt: “Ik doe het zelf wel </a:t>
            </a:r>
            <a:br>
              <a:rPr lang="nl-NL" sz="2400" dirty="0"/>
            </a:br>
            <a:r>
              <a:rPr lang="nl-NL" sz="2400" dirty="0"/>
              <a:t>even opnieuw, dan is het beter.”</a:t>
            </a:r>
          </a:p>
        </p:txBody>
      </p:sp>
    </p:spTree>
    <p:extLst>
      <p:ext uri="{BB962C8B-B14F-4D97-AF65-F5344CB8AC3E}">
        <p14:creationId xmlns:p14="http://schemas.microsoft.com/office/powerpoint/2010/main" val="81674960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78D0D-4AF4-4A9F-E69B-DE526CEBEB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2E09BC-E38F-7A9B-0834-239CB5872356}"/>
              </a:ext>
            </a:extLst>
          </p:cNvPr>
          <p:cNvSpPr>
            <a:spLocks noGrp="1"/>
          </p:cNvSpPr>
          <p:nvPr>
            <p:ph type="ctrTitle"/>
          </p:nvPr>
        </p:nvSpPr>
        <p:spPr>
          <a:xfrm>
            <a:off x="407813" y="1429334"/>
            <a:ext cx="6240960" cy="1142416"/>
          </a:xfrm>
        </p:spPr>
        <p:txBody>
          <a:bodyPr wrap="square" anchor="t">
            <a:noAutofit/>
          </a:bodyPr>
          <a:lstStyle/>
          <a:p>
            <a:r>
              <a:rPr lang="nl-NL" sz="2400" dirty="0"/>
              <a:t>SITUATIE 4</a:t>
            </a:r>
            <a:br>
              <a:rPr lang="nl-NL" sz="2400" dirty="0"/>
            </a:br>
            <a:br>
              <a:rPr lang="nl-NL" sz="2400" dirty="0"/>
            </a:br>
            <a:r>
              <a:rPr lang="nl-NL" sz="2400" dirty="0"/>
              <a:t>Eén groepslid komt steeds te laat op afspraken, levert werk niet aan en reageert niet in de groepsapp.</a:t>
            </a:r>
          </a:p>
        </p:txBody>
      </p:sp>
    </p:spTree>
    <p:extLst>
      <p:ext uri="{BB962C8B-B14F-4D97-AF65-F5344CB8AC3E}">
        <p14:creationId xmlns:p14="http://schemas.microsoft.com/office/powerpoint/2010/main" val="264664067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A61CB680-AB0F-C885-FFA8-C0C7F071D356}"/>
              </a:ext>
            </a:extLst>
          </p:cNvPr>
          <p:cNvSpPr>
            <a:spLocks noGrp="1"/>
          </p:cNvSpPr>
          <p:nvPr>
            <p:ph type="body" idx="1"/>
          </p:nvPr>
        </p:nvSpPr>
        <p:spPr/>
        <p:txBody>
          <a:bodyPr>
            <a:normAutofit fontScale="85000" lnSpcReduction="20000"/>
          </a:bodyPr>
          <a:lstStyle/>
          <a:p>
            <a:r>
              <a:rPr lang="nl-NL" dirty="0"/>
              <a:t>OVER DE STREEP…</a:t>
            </a: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C31D3-82CD-4BDF-7E4B-CA3F8449B0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93D4D4-0197-EAF5-2612-BF4EBD3E507C}"/>
              </a:ext>
            </a:extLst>
          </p:cNvPr>
          <p:cNvSpPr>
            <a:spLocks noGrp="1"/>
          </p:cNvSpPr>
          <p:nvPr>
            <p:ph type="ctrTitle"/>
          </p:nvPr>
        </p:nvSpPr>
        <p:spPr>
          <a:xfrm>
            <a:off x="344174" y="1429334"/>
            <a:ext cx="6630063" cy="1142416"/>
          </a:xfrm>
        </p:spPr>
        <p:txBody>
          <a:bodyPr>
            <a:noAutofit/>
          </a:bodyPr>
          <a:lstStyle/>
          <a:p>
            <a:r>
              <a:rPr lang="nl-NL" sz="2400" dirty="0"/>
              <a:t>SITUATIE 5</a:t>
            </a:r>
            <a:br>
              <a:rPr lang="nl-NL" sz="2400" dirty="0"/>
            </a:br>
            <a:br>
              <a:rPr lang="nl-NL" sz="2400" dirty="0"/>
            </a:br>
            <a:r>
              <a:rPr lang="nl-NL" sz="2400" dirty="0"/>
              <a:t>Je wilt tijdens een groepsdiscussie iets zeggen wat afwijkt van de mening van de rest. Zodra je begint, zucht iemand luid en zegt: “Oh nee, daar gaan we weer.”</a:t>
            </a:r>
          </a:p>
        </p:txBody>
      </p:sp>
    </p:spTree>
    <p:extLst>
      <p:ext uri="{BB962C8B-B14F-4D97-AF65-F5344CB8AC3E}">
        <p14:creationId xmlns:p14="http://schemas.microsoft.com/office/powerpoint/2010/main" val="203614426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7F21BAF-BA29-4DD5-C4AD-A15401CE3FC8}"/>
              </a:ext>
            </a:extLst>
          </p:cNvPr>
          <p:cNvSpPr>
            <a:spLocks noGrp="1"/>
          </p:cNvSpPr>
          <p:nvPr>
            <p:ph type="body" idx="1"/>
          </p:nvPr>
        </p:nvSpPr>
        <p:spPr/>
        <p:txBody>
          <a:bodyPr>
            <a:normAutofit fontScale="85000" lnSpcReduction="20000"/>
          </a:bodyPr>
          <a:lstStyle/>
          <a:p>
            <a:r>
              <a:rPr lang="nl-NL" dirty="0"/>
              <a:t>PRACTICE MAKES PERFECT</a:t>
            </a:r>
          </a:p>
          <a:p>
            <a:endParaRPr lang="nl-NL" dirty="0"/>
          </a:p>
        </p:txBody>
      </p:sp>
    </p:spTree>
    <p:extLst>
      <p:ext uri="{BB962C8B-B14F-4D97-AF65-F5344CB8AC3E}">
        <p14:creationId xmlns:p14="http://schemas.microsoft.com/office/powerpoint/2010/main" val="3422879407"/>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9B67DE0-2630-3431-837E-40B7A891A6E1}"/>
              </a:ext>
            </a:extLst>
          </p:cNvPr>
          <p:cNvSpPr>
            <a:spLocks noGrp="1"/>
          </p:cNvSpPr>
          <p:nvPr>
            <p:ph type="ctrTitle"/>
          </p:nvPr>
        </p:nvSpPr>
        <p:spPr>
          <a:xfrm>
            <a:off x="632538" y="390948"/>
            <a:ext cx="6318451" cy="2367750"/>
          </a:xfrm>
        </p:spPr>
        <p:txBody>
          <a:bodyPr>
            <a:normAutofit fontScale="90000"/>
          </a:bodyPr>
          <a:lstStyle/>
          <a:p>
            <a:r>
              <a:rPr lang="nl-NL" dirty="0"/>
              <a:t>CASUS</a:t>
            </a:r>
            <a:br>
              <a:rPr lang="nl-NL" dirty="0"/>
            </a:br>
            <a:r>
              <a:rPr lang="nl-NL" sz="2200" b="0" i="1" u="none" strike="noStrike" dirty="0">
                <a:solidFill>
                  <a:srgbClr val="000000"/>
                </a:solidFill>
                <a:effectLst/>
                <a:latin typeface="Montserrat" panose="00000500000000000000" pitchFamily="2" charset="0"/>
              </a:rPr>
              <a:t>Je zit in een projectgroep en jullie moeten samen een presentatie voorbereiden. Je merkt dat één groepslid alle beslissingen naar zich toetrekt zonder overleg. Jij stelt voor om de verantwoordelijkheden evenredig te verdelen, maar je wordt afgewimpeld met: “Laat mij dit maar regelen, dat gaat sneller.”</a:t>
            </a:r>
            <a:br>
              <a:rPr lang="nl-NL" sz="2200" b="0" i="1" u="none" strike="noStrike" dirty="0">
                <a:solidFill>
                  <a:srgbClr val="000000"/>
                </a:solidFill>
                <a:effectLst/>
                <a:latin typeface="Montserrat" panose="00000500000000000000" pitchFamily="2" charset="0"/>
              </a:rPr>
            </a:br>
            <a:br>
              <a:rPr lang="nl-NL" sz="2200" b="0" i="1" u="none" strike="noStrike" dirty="0">
                <a:solidFill>
                  <a:srgbClr val="000000"/>
                </a:solidFill>
                <a:effectLst/>
                <a:latin typeface="Montserrat" panose="00000500000000000000" pitchFamily="2" charset="0"/>
              </a:rPr>
            </a:br>
            <a:r>
              <a:rPr lang="nl-NL" sz="2200" b="0" i="1" u="none" strike="noStrike" dirty="0">
                <a:solidFill>
                  <a:srgbClr val="000000"/>
                </a:solidFill>
                <a:effectLst/>
                <a:latin typeface="Montserrat" panose="00000500000000000000" pitchFamily="2" charset="0"/>
              </a:rPr>
              <a:t>Waarneming</a:t>
            </a:r>
            <a:br>
              <a:rPr lang="nl-NL" sz="2200" b="0" i="1" u="none" strike="noStrike" dirty="0">
                <a:solidFill>
                  <a:srgbClr val="000000"/>
                </a:solidFill>
                <a:effectLst/>
                <a:latin typeface="Montserrat" panose="00000500000000000000" pitchFamily="2" charset="0"/>
              </a:rPr>
            </a:br>
            <a:r>
              <a:rPr lang="nl-NL" sz="2200" b="0" i="1" u="none" strike="noStrike" dirty="0">
                <a:solidFill>
                  <a:srgbClr val="000000"/>
                </a:solidFill>
                <a:effectLst/>
                <a:latin typeface="Montserrat" panose="00000500000000000000" pitchFamily="2" charset="0"/>
              </a:rPr>
              <a:t>Gevoel</a:t>
            </a:r>
            <a:br>
              <a:rPr lang="nl-NL" sz="2200" b="0" i="1" u="none" strike="noStrike" dirty="0">
                <a:solidFill>
                  <a:srgbClr val="000000"/>
                </a:solidFill>
                <a:effectLst/>
                <a:latin typeface="Montserrat" panose="00000500000000000000" pitchFamily="2" charset="0"/>
              </a:rPr>
            </a:br>
            <a:r>
              <a:rPr lang="nl-NL" sz="2200" b="0" i="1" u="none" strike="noStrike" dirty="0">
                <a:solidFill>
                  <a:srgbClr val="000000"/>
                </a:solidFill>
                <a:effectLst/>
                <a:latin typeface="Montserrat" panose="00000500000000000000" pitchFamily="2" charset="0"/>
              </a:rPr>
              <a:t>Behoefte</a:t>
            </a:r>
            <a:br>
              <a:rPr lang="nl-NL" sz="2200" b="0" i="1" u="none" strike="noStrike" dirty="0">
                <a:solidFill>
                  <a:srgbClr val="000000"/>
                </a:solidFill>
                <a:effectLst/>
                <a:latin typeface="Montserrat" panose="00000500000000000000" pitchFamily="2" charset="0"/>
              </a:rPr>
            </a:br>
            <a:r>
              <a:rPr lang="nl-NL" sz="2200" b="0" i="1" u="none" strike="noStrike" dirty="0">
                <a:solidFill>
                  <a:srgbClr val="000000"/>
                </a:solidFill>
                <a:effectLst/>
                <a:latin typeface="Montserrat" panose="00000500000000000000" pitchFamily="2" charset="0"/>
              </a:rPr>
              <a:t>Verzoek</a:t>
            </a:r>
            <a:endParaRPr lang="nl-NL" sz="4400" dirty="0"/>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7F21BAF-BA29-4DD5-C4AD-A15401CE3FC8}"/>
              </a:ext>
            </a:extLst>
          </p:cNvPr>
          <p:cNvSpPr>
            <a:spLocks noGrp="1"/>
          </p:cNvSpPr>
          <p:nvPr>
            <p:ph type="body" idx="1"/>
          </p:nvPr>
        </p:nvSpPr>
        <p:spPr/>
        <p:txBody>
          <a:bodyPr>
            <a:normAutofit fontScale="85000" lnSpcReduction="20000"/>
          </a:bodyPr>
          <a:lstStyle/>
          <a:p>
            <a:r>
              <a:rPr lang="nl-NL" dirty="0"/>
              <a:t>ROLLENSPEL</a:t>
            </a:r>
          </a:p>
          <a:p>
            <a:endParaRPr lang="nl-NL" dirty="0"/>
          </a:p>
        </p:txBody>
      </p:sp>
    </p:spTree>
    <p:extLst>
      <p:ext uri="{BB962C8B-B14F-4D97-AF65-F5344CB8AC3E}">
        <p14:creationId xmlns:p14="http://schemas.microsoft.com/office/powerpoint/2010/main" val="234909923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99321D1-87DD-7209-D8AB-15D0AE5CD069}"/>
              </a:ext>
            </a:extLst>
          </p:cNvPr>
          <p:cNvSpPr>
            <a:spLocks noGrp="1"/>
          </p:cNvSpPr>
          <p:nvPr>
            <p:ph type="ctrTitle"/>
          </p:nvPr>
        </p:nvSpPr>
        <p:spPr>
          <a:xfrm>
            <a:off x="6227806" y="2853710"/>
            <a:ext cx="1996657" cy="783827"/>
          </a:xfrm>
        </p:spPr>
        <p:txBody>
          <a:bodyPr>
            <a:normAutofit fontScale="90000"/>
          </a:bodyPr>
          <a:lstStyle/>
          <a:p>
            <a:pPr algn="r"/>
            <a:r>
              <a:rPr lang="nl-NL" dirty="0"/>
              <a:t>WAARNEMING</a:t>
            </a:r>
            <a:br>
              <a:rPr lang="nl-NL" dirty="0"/>
            </a:br>
            <a:br>
              <a:rPr lang="nl-NL" dirty="0"/>
            </a:br>
            <a:r>
              <a:rPr lang="nl-NL" dirty="0"/>
              <a:t>GEVOEL</a:t>
            </a:r>
            <a:br>
              <a:rPr lang="nl-NL" dirty="0"/>
            </a:br>
            <a:br>
              <a:rPr lang="nl-NL" dirty="0"/>
            </a:br>
            <a:r>
              <a:rPr lang="nl-NL" dirty="0"/>
              <a:t>BEHOEFTE</a:t>
            </a:r>
            <a:br>
              <a:rPr lang="nl-NL" dirty="0"/>
            </a:br>
            <a:br>
              <a:rPr lang="nl-NL" dirty="0"/>
            </a:br>
            <a:r>
              <a:rPr lang="nl-NL" dirty="0"/>
              <a:t>VERZOEK</a:t>
            </a:r>
          </a:p>
        </p:txBody>
      </p:sp>
      <p:pic>
        <p:nvPicPr>
          <p:cNvPr id="12" name="Tijdelijke aanduiding voor afbeelding 11" descr="Afbeelding met kleding, persoon, Menselijk gezicht, vrouw&#10;&#10;Automatisch gegenereerde beschrijving">
            <a:extLst>
              <a:ext uri="{FF2B5EF4-FFF2-40B4-BE49-F238E27FC236}">
                <a16:creationId xmlns:a16="http://schemas.microsoft.com/office/drawing/2014/main" id="{DC72623D-FB96-C74B-CAEC-41E9145DF1BB}"/>
              </a:ext>
            </a:extLst>
          </p:cNvPr>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l="3266" r="3266"/>
          <a:stretch/>
        </p:blipFill>
        <p:spPr/>
      </p:pic>
    </p:spTree>
    <p:extLst>
      <p:ext uri="{BB962C8B-B14F-4D97-AF65-F5344CB8AC3E}">
        <p14:creationId xmlns:p14="http://schemas.microsoft.com/office/powerpoint/2010/main" val="3872886296"/>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D051063D-2EB7-CBF9-E0A3-DEE24A38C649}"/>
              </a:ext>
            </a:extLst>
          </p:cNvPr>
          <p:cNvSpPr>
            <a:spLocks noGrp="1"/>
          </p:cNvSpPr>
          <p:nvPr>
            <p:ph type="body" idx="1"/>
          </p:nvPr>
        </p:nvSpPr>
        <p:spPr/>
        <p:txBody>
          <a:bodyPr>
            <a:normAutofit fontScale="85000" lnSpcReduction="20000"/>
          </a:bodyPr>
          <a:lstStyle/>
          <a:p>
            <a:r>
              <a:rPr lang="nl-NL" dirty="0"/>
              <a:t>TERUGBLIK</a:t>
            </a:r>
          </a:p>
        </p:txBody>
      </p:sp>
    </p:spTree>
    <p:extLst>
      <p:ext uri="{BB962C8B-B14F-4D97-AF65-F5344CB8AC3E}">
        <p14:creationId xmlns:p14="http://schemas.microsoft.com/office/powerpoint/2010/main" val="2730516984"/>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35896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63DCDC7D-9668-F91A-90CF-E540F9A0574B}"/>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42250E13-B4DD-4BE1-33E4-52F6906E3BFA}"/>
              </a:ext>
            </a:extLst>
          </p:cNvPr>
          <p:cNvSpPr>
            <a:spLocks noGrp="1"/>
          </p:cNvSpPr>
          <p:nvPr>
            <p:ph type="body" idx="1"/>
          </p:nvPr>
        </p:nvSpPr>
        <p:spPr>
          <a:xfrm>
            <a:off x="1596326" y="2146515"/>
            <a:ext cx="5889356" cy="836909"/>
          </a:xfrm>
        </p:spPr>
        <p:txBody>
          <a:bodyPr>
            <a:noAutofit/>
          </a:bodyPr>
          <a:lstStyle/>
          <a:p>
            <a:r>
              <a:rPr lang="nl-NL" sz="2400" dirty="0"/>
              <a:t>ALS JE VANDAAG VROEG OP MOEST  STAAN</a:t>
            </a:r>
          </a:p>
        </p:txBody>
      </p:sp>
    </p:spTree>
    <p:extLst>
      <p:ext uri="{BB962C8B-B14F-4D97-AF65-F5344CB8AC3E}">
        <p14:creationId xmlns:p14="http://schemas.microsoft.com/office/powerpoint/2010/main" val="1627175705"/>
      </p:ext>
    </p:extLst>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6CB4B008-6D33-82B2-4287-FBD4AE5EF5CF}"/>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2CFEE523-709D-3E11-5F50-95D5BBEF96CE}"/>
              </a:ext>
            </a:extLst>
          </p:cNvPr>
          <p:cNvSpPr>
            <a:spLocks noGrp="1"/>
          </p:cNvSpPr>
          <p:nvPr>
            <p:ph type="body" idx="1"/>
          </p:nvPr>
        </p:nvSpPr>
        <p:spPr>
          <a:xfrm>
            <a:off x="1596326" y="2123269"/>
            <a:ext cx="5889356" cy="860156"/>
          </a:xfrm>
        </p:spPr>
        <p:txBody>
          <a:bodyPr>
            <a:noAutofit/>
          </a:bodyPr>
          <a:lstStyle/>
          <a:p>
            <a:r>
              <a:rPr lang="nl-NL" sz="2400" dirty="0"/>
              <a:t>ALS JE OP DE FIETS NAAR SCHOOL BENT GEKOMEN</a:t>
            </a:r>
          </a:p>
        </p:txBody>
      </p:sp>
    </p:spTree>
    <p:extLst>
      <p:ext uri="{BB962C8B-B14F-4D97-AF65-F5344CB8AC3E}">
        <p14:creationId xmlns:p14="http://schemas.microsoft.com/office/powerpoint/2010/main" val="2776880946"/>
      </p:ext>
    </p:extLst>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AADFC603-1B48-A1F5-98D2-DF3331CD9EFF}"/>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89592653-1E87-D554-7F23-918A0B016A04}"/>
              </a:ext>
            </a:extLst>
          </p:cNvPr>
          <p:cNvSpPr>
            <a:spLocks noGrp="1"/>
          </p:cNvSpPr>
          <p:nvPr>
            <p:ph type="body" idx="1"/>
          </p:nvPr>
        </p:nvSpPr>
        <p:spPr>
          <a:xfrm>
            <a:off x="1139125" y="1990563"/>
            <a:ext cx="6385302" cy="1132345"/>
          </a:xfrm>
        </p:spPr>
        <p:txBody>
          <a:bodyPr>
            <a:noAutofit/>
          </a:bodyPr>
          <a:lstStyle/>
          <a:p>
            <a:r>
              <a:rPr lang="nl-NL" sz="2200" dirty="0"/>
              <a:t>ALS JE HET BELANGRIJK VINDT DAT IEDEREEN ZICH VEILIG VOELT IN DE KLAS</a:t>
            </a:r>
          </a:p>
        </p:txBody>
      </p:sp>
    </p:spTree>
    <p:extLst>
      <p:ext uri="{BB962C8B-B14F-4D97-AF65-F5344CB8AC3E}">
        <p14:creationId xmlns:p14="http://schemas.microsoft.com/office/powerpoint/2010/main" val="3144586480"/>
      </p:ext>
    </p:extLst>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318A933D-3B00-8F5E-145F-16C8D74457EC}"/>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0E967DD8-5FCF-1B17-0F1C-BEC021B7FB78}"/>
              </a:ext>
            </a:extLst>
          </p:cNvPr>
          <p:cNvSpPr>
            <a:spLocks noGrp="1"/>
          </p:cNvSpPr>
          <p:nvPr>
            <p:ph type="body" idx="1"/>
          </p:nvPr>
        </p:nvSpPr>
        <p:spPr>
          <a:xfrm>
            <a:off x="1220492" y="2078751"/>
            <a:ext cx="6373678" cy="985998"/>
          </a:xfrm>
        </p:spPr>
        <p:txBody>
          <a:bodyPr anchor="ctr">
            <a:noAutofit/>
          </a:bodyPr>
          <a:lstStyle/>
          <a:p>
            <a:r>
              <a:rPr lang="nl-NL" sz="2400" dirty="0"/>
              <a:t>ALS JE DENKT DAT KLEINE OPMER-KINGEN OOK PIJN KUNNEN DOEN</a:t>
            </a:r>
          </a:p>
        </p:txBody>
      </p:sp>
    </p:spTree>
    <p:extLst>
      <p:ext uri="{BB962C8B-B14F-4D97-AF65-F5344CB8AC3E}">
        <p14:creationId xmlns:p14="http://schemas.microsoft.com/office/powerpoint/2010/main" val="1361549417"/>
      </p:ext>
    </p:extLst>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F856DDB0-9D11-4F8E-85BA-76776440372B}"/>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9AC38B62-D334-2D15-CCA8-D45F26CEAA18}"/>
              </a:ext>
            </a:extLst>
          </p:cNvPr>
          <p:cNvSpPr>
            <a:spLocks noGrp="1"/>
          </p:cNvSpPr>
          <p:nvPr>
            <p:ph type="body" idx="1"/>
          </p:nvPr>
        </p:nvSpPr>
        <p:spPr>
          <a:xfrm>
            <a:off x="1251489" y="2078751"/>
            <a:ext cx="6373678" cy="985998"/>
          </a:xfrm>
        </p:spPr>
        <p:txBody>
          <a:bodyPr anchor="ctr">
            <a:noAutofit/>
          </a:bodyPr>
          <a:lstStyle/>
          <a:p>
            <a:r>
              <a:rPr lang="nl-NL" sz="2200" dirty="0"/>
              <a:t>ALS JE SOMS NIET WEET WAT JE MOET DOEN ALS JE PESTGEDRAG ZIET</a:t>
            </a:r>
          </a:p>
        </p:txBody>
      </p:sp>
    </p:spTree>
    <p:extLst>
      <p:ext uri="{BB962C8B-B14F-4D97-AF65-F5344CB8AC3E}">
        <p14:creationId xmlns:p14="http://schemas.microsoft.com/office/powerpoint/2010/main" val="4257652530"/>
      </p:ext>
    </p:extLst>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2F2DBDEC-3E63-3194-450B-B6BC660184B1}"/>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84E2CB5D-80F7-85C9-4D4E-E5BB58CDE83A}"/>
              </a:ext>
            </a:extLst>
          </p:cNvPr>
          <p:cNvSpPr>
            <a:spLocks noGrp="1"/>
          </p:cNvSpPr>
          <p:nvPr>
            <p:ph type="body" idx="1"/>
          </p:nvPr>
        </p:nvSpPr>
        <p:spPr>
          <a:xfrm>
            <a:off x="1220492" y="2078751"/>
            <a:ext cx="6373678" cy="985998"/>
          </a:xfrm>
        </p:spPr>
        <p:txBody>
          <a:bodyPr anchor="ctr">
            <a:noAutofit/>
          </a:bodyPr>
          <a:lstStyle/>
          <a:p>
            <a:r>
              <a:rPr lang="nl-NL" sz="2200" dirty="0"/>
              <a:t>ALS JE WIL HELPEN OM VAN DEZE KLAS EEN FIJNE PLEK VOOR IEDEREEN TE MAKEN</a:t>
            </a:r>
          </a:p>
        </p:txBody>
      </p:sp>
    </p:spTree>
    <p:extLst>
      <p:ext uri="{BB962C8B-B14F-4D97-AF65-F5344CB8AC3E}">
        <p14:creationId xmlns:p14="http://schemas.microsoft.com/office/powerpoint/2010/main" val="642981611"/>
      </p:ext>
    </p:extLst>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DD231966-F98D-86F0-4C9D-034863963855}"/>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CD64889-3002-004A-3A40-3F79A3AC483E}"/>
              </a:ext>
            </a:extLst>
          </p:cNvPr>
          <p:cNvSpPr>
            <a:spLocks noGrp="1"/>
          </p:cNvSpPr>
          <p:nvPr>
            <p:ph type="body" idx="1"/>
          </p:nvPr>
        </p:nvSpPr>
        <p:spPr>
          <a:xfrm>
            <a:off x="1220492" y="2078751"/>
            <a:ext cx="6373678" cy="985998"/>
          </a:xfrm>
        </p:spPr>
        <p:txBody>
          <a:bodyPr anchor="ctr">
            <a:noAutofit/>
          </a:bodyPr>
          <a:lstStyle/>
          <a:p>
            <a:r>
              <a:rPr lang="nl-NL" sz="2200" dirty="0"/>
              <a:t>ALS JE DENKT DAT JIJ IN JE EENTJE HIERIN EEN VERSCHIL KAN MAKEN</a:t>
            </a:r>
          </a:p>
        </p:txBody>
      </p:sp>
    </p:spTree>
    <p:extLst>
      <p:ext uri="{BB962C8B-B14F-4D97-AF65-F5344CB8AC3E}">
        <p14:creationId xmlns:p14="http://schemas.microsoft.com/office/powerpoint/2010/main" val="3138294774"/>
      </p:ext>
    </p:extLst>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theme/theme1.xml><?xml version="1.0" encoding="utf-8"?>
<a:theme xmlns:a="http://schemas.openxmlformats.org/drawingml/2006/main" name="Thema1">
  <a:themeElements>
    <a:clrScheme name="YI kleuren">
      <a:dk1>
        <a:srgbClr val="FFFFFF"/>
      </a:dk1>
      <a:lt1>
        <a:srgbClr val="000000"/>
      </a:lt1>
      <a:dk2>
        <a:srgbClr val="FFFFFF"/>
      </a:dk2>
      <a:lt2>
        <a:srgbClr val="000000"/>
      </a:lt2>
      <a:accent1>
        <a:srgbClr val="FFF265"/>
      </a:accent1>
      <a:accent2>
        <a:srgbClr val="FFFFCC"/>
      </a:accent2>
      <a:accent3>
        <a:srgbClr val="E5006D"/>
      </a:accent3>
      <a:accent4>
        <a:srgbClr val="FF99CC"/>
      </a:accent4>
      <a:accent5>
        <a:srgbClr val="007DC5"/>
      </a:accent5>
      <a:accent6>
        <a:srgbClr val="91B8E0"/>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1" id="{2FDE4E48-4054-4602-AED6-30D968F515EF}" vid="{D2E8E688-67CE-414E-9A9A-BEC406FD9D2E}"/>
    </a:ext>
  </a:extLst>
</a:theme>
</file>

<file path=ppt/theme/theme2.xml><?xml version="1.0" encoding="utf-8"?>
<a:theme xmlns:a="http://schemas.openxmlformats.org/drawingml/2006/main" name="Kantoorthema">
  <a:themeElements>
    <a:clrScheme name="YI kleuren">
      <a:dk1>
        <a:srgbClr val="FFFFFF"/>
      </a:dk1>
      <a:lt1>
        <a:srgbClr val="000000"/>
      </a:lt1>
      <a:dk2>
        <a:srgbClr val="FFFFFF"/>
      </a:dk2>
      <a:lt2>
        <a:srgbClr val="000000"/>
      </a:lt2>
      <a:accent1>
        <a:srgbClr val="FFF265"/>
      </a:accent1>
      <a:accent2>
        <a:srgbClr val="FFFFCC"/>
      </a:accent2>
      <a:accent3>
        <a:srgbClr val="E5006D"/>
      </a:accent3>
      <a:accent4>
        <a:srgbClr val="FF99CC"/>
      </a:accent4>
      <a:accent5>
        <a:srgbClr val="007DC5"/>
      </a:accent5>
      <a:accent6>
        <a:srgbClr val="91B8E0"/>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ntoorthema">
  <a:themeElements>
    <a:clrScheme name="1_Kantoorthema">
      <a:dk1>
        <a:srgbClr val="000000"/>
      </a:dk1>
      <a:lt1>
        <a:srgbClr val="FFFFFF"/>
      </a:lt1>
      <a:dk2>
        <a:srgbClr val="A7A7A7"/>
      </a:dk2>
      <a:lt2>
        <a:srgbClr val="535353"/>
      </a:lt2>
      <a:accent1>
        <a:srgbClr val="FFF265"/>
      </a:accent1>
      <a:accent2>
        <a:srgbClr val="FFFFCC"/>
      </a:accent2>
      <a:accent3>
        <a:srgbClr val="E5006D"/>
      </a:accent3>
      <a:accent4>
        <a:srgbClr val="FF99CC"/>
      </a:accent4>
      <a:accent5>
        <a:srgbClr val="007DC5"/>
      </a:accent5>
      <a:accent6>
        <a:srgbClr val="91B8E0"/>
      </a:accent6>
      <a:hlink>
        <a:srgbClr val="0000FF"/>
      </a:hlink>
      <a:folHlink>
        <a:srgbClr val="FF00FF"/>
      </a:folHlink>
    </a:clrScheme>
    <a:fontScheme name="1_Kantoorthema">
      <a:majorFont>
        <a:latin typeface="Helvetica"/>
        <a:ea typeface="Helvetica"/>
        <a:cs typeface="Helvetica"/>
      </a:majorFont>
      <a:minorFont>
        <a:latin typeface="Arial"/>
        <a:ea typeface="Arial"/>
        <a:cs typeface="Arial"/>
      </a:minorFont>
    </a:fontScheme>
    <a:fmtScheme name="1_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Thema1</Template>
  <TotalTime>5969</TotalTime>
  <Words>681</Words>
  <Application>Microsoft Office PowerPoint</Application>
  <PresentationFormat>Diavoorstelling (16:9)</PresentationFormat>
  <Paragraphs>42</Paragraphs>
  <Slides>26</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26</vt:i4>
      </vt:variant>
    </vt:vector>
  </HeadingPairs>
  <TitlesOfParts>
    <vt:vector size="33" baseType="lpstr">
      <vt:lpstr>Arial</vt:lpstr>
      <vt:lpstr>Calibri</vt:lpstr>
      <vt:lpstr>Montserrat</vt:lpstr>
      <vt:lpstr>Montserrat Black</vt:lpstr>
      <vt:lpstr>Montserrat Medium</vt:lpstr>
      <vt:lpstr>Thema1</vt:lpstr>
      <vt:lpstr>Kantoorthema</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SITUATIE 1  Tijdens het werken aan een groeps-opdracht maakt een medestudent steeds ‘grapjes’ over jouw accent of culturele achtergrond. Wanneer je aangeeft dat je dat niet prettig vindt, zegt diegene: “Je moet niet  zo gevoelig zijn, het is gewoon  een grap.”</vt:lpstr>
      <vt:lpstr>SITUATIE 2  Tijdens het samenwerken aan een groepsopdracht ontstaat er onenigheid over hoe iets aangepakt moet worden. Jij geeft jouw mening, waarop een groepslid fel reageert (schreeuwt): “Jij moet echt je mond houden, je weet helemaal niks!”</vt:lpstr>
      <vt:lpstr>SITUATIE 3  Je hebt je goed voorbereid op een onderdeel van de opdracht en levert je werk in bij de groep. Een groepsgenoot kijkt er nauwelijks  naar en zegt: “Ik doe het zelf wel  even opnieuw, dan is het beter.”</vt:lpstr>
      <vt:lpstr>SITUATIE 4  Eén groepslid komt steeds te laat op afspraken, levert werk niet aan en reageert niet in de groepsapp.</vt:lpstr>
      <vt:lpstr>SITUATIE 5  Je wilt tijdens een groepsdiscussie iets zeggen wat afwijkt van de mening van de rest. Zodra je begint, zucht iemand luid en zegt: “Oh nee, daar gaan we weer.”</vt:lpstr>
      <vt:lpstr>PowerPoint-presentatie</vt:lpstr>
      <vt:lpstr>CASUS Je zit in een projectgroep en jullie moeten samen een presentatie voorbereiden. Je merkt dat één groepslid alle beslissingen naar zich toetrekt zonder overleg. Jij stelt voor om de verantwoordelijkheden evenredig te verdelen, maar je wordt afgewimpeld met: “Laat mij dit maar regelen, dat gaat sneller.”  Waarneming Gevoel Behoefte Verzoek</vt:lpstr>
      <vt:lpstr>PowerPoint-presentatie</vt:lpstr>
      <vt:lpstr>WAARNEMING  GEVOEL  BEHOEFTE  VERZOEK</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eveli</dc:creator>
  <cp:lastModifiedBy>Eveline Hoofd</cp:lastModifiedBy>
  <cp:revision>52</cp:revision>
  <dcterms:modified xsi:type="dcterms:W3CDTF">2025-05-15T15:17:40Z</dcterms:modified>
</cp:coreProperties>
</file>